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5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6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7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8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9.xml" ContentType="application/vnd.openxmlformats-officedocument.themeOverr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0.xml" ContentType="application/vnd.openxmlformats-officedocument.themeOverr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1.xml" ContentType="application/vnd.openxmlformats-officedocument.themeOverr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2.xml" ContentType="application/vnd.openxmlformats-officedocument.themeOverr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1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88" r:id="rId4"/>
    <p:sldId id="289" r:id="rId5"/>
    <p:sldId id="274" r:id="rId6"/>
    <p:sldId id="290" r:id="rId7"/>
    <p:sldId id="292" r:id="rId8"/>
    <p:sldId id="291" r:id="rId9"/>
    <p:sldId id="293" r:id="rId10"/>
    <p:sldId id="276" r:id="rId11"/>
    <p:sldId id="294" r:id="rId12"/>
    <p:sldId id="277" r:id="rId13"/>
    <p:sldId id="295" r:id="rId14"/>
    <p:sldId id="278" r:id="rId15"/>
    <p:sldId id="296" r:id="rId16"/>
    <p:sldId id="297" r:id="rId17"/>
    <p:sldId id="279" r:id="rId18"/>
    <p:sldId id="298" r:id="rId19"/>
    <p:sldId id="280" r:id="rId20"/>
    <p:sldId id="299" r:id="rId21"/>
    <p:sldId id="281" r:id="rId22"/>
    <p:sldId id="300" r:id="rId23"/>
    <p:sldId id="301" r:id="rId24"/>
    <p:sldId id="282" r:id="rId25"/>
    <p:sldId id="302" r:id="rId26"/>
    <p:sldId id="283" r:id="rId27"/>
    <p:sldId id="303" r:id="rId28"/>
    <p:sldId id="304" r:id="rId29"/>
    <p:sldId id="305" r:id="rId30"/>
    <p:sldId id="306" r:id="rId31"/>
    <p:sldId id="284" r:id="rId32"/>
    <p:sldId id="307" r:id="rId33"/>
    <p:sldId id="308" r:id="rId34"/>
    <p:sldId id="285" r:id="rId35"/>
    <p:sldId id="309" r:id="rId36"/>
    <p:sldId id="286" r:id="rId37"/>
    <p:sldId id="310" r:id="rId38"/>
    <p:sldId id="287" r:id="rId39"/>
    <p:sldId id="272" r:id="rId40"/>
    <p:sldId id="273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153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8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9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0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11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package" Target="../embeddings/Microsoft_Excel_Worksheet12.xlsx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package" Target="../embeddings/Microsoft_Excel_Worksheet13.xlsx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package" Target="../embeddings/Microsoft_Excel_Worksheet14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E:\Jack\Data%20Analysis\assignment\Graded%20Assignment%20on%20Streaming%20Service%20User%20Analysis\Streaming_service_data_Assignmen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5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6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[Streaming_service_data_Assignment.xlsx]Monthly Revenue!PivotTable1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400" b="0" i="0" u="none" strike="noStrike" kern="1200" spc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400" b="1">
                <a:solidFill>
                  <a:schemeClr val="lt1"/>
                </a:solidFill>
                <a:latin typeface="+mn-lt"/>
                <a:ea typeface="+mn-ea"/>
                <a:cs typeface="+mn-cs"/>
              </a:rPr>
              <a:t>Monthly</a:t>
            </a:r>
            <a:r>
              <a:rPr lang="en-US" sz="1400" b="1" baseline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 Revenue Based on Subscription paln</a:t>
            </a:r>
            <a:endParaRPr lang="en-US" sz="1400" b="1">
              <a:solidFill>
                <a:srgbClr val="002060"/>
              </a:solidFill>
            </a:endParaRPr>
          </a:p>
        </c:rich>
      </c:tx>
      <c:layout>
        <c:manualLayout>
          <c:xMode val="edge"/>
          <c:yMode val="edge"/>
          <c:x val="0.22022579978511117"/>
          <c:y val="3.6987423797916835E-2"/>
        </c:manualLayout>
      </c:layout>
      <c:overlay val="0"/>
      <c:spPr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lang="en-US" sz="1400" b="0" i="0" u="none" strike="noStrike" kern="1200" spc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'Monthly Revenue'!$B$3:$B$4</c:f>
              <c:strCache>
                <c:ptCount val="1"/>
                <c:pt idx="0">
                  <c:v>Basic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'Monthly Revenue'!$A$5:$A$17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'Monthly Revenue'!$B$5:$B$17</c:f>
              <c:numCache>
                <c:formatCode>General</c:formatCode>
                <c:ptCount val="12"/>
                <c:pt idx="0">
                  <c:v>143.82</c:v>
                </c:pt>
                <c:pt idx="1">
                  <c:v>215.73000000000008</c:v>
                </c:pt>
                <c:pt idx="2">
                  <c:v>207.74000000000007</c:v>
                </c:pt>
                <c:pt idx="3">
                  <c:v>255.68000000000012</c:v>
                </c:pt>
                <c:pt idx="4">
                  <c:v>199.75000000000006</c:v>
                </c:pt>
                <c:pt idx="5">
                  <c:v>239.7000000000001</c:v>
                </c:pt>
                <c:pt idx="6">
                  <c:v>223.72000000000008</c:v>
                </c:pt>
                <c:pt idx="7">
                  <c:v>191.76000000000005</c:v>
                </c:pt>
                <c:pt idx="8">
                  <c:v>215.73000000000008</c:v>
                </c:pt>
                <c:pt idx="9">
                  <c:v>255.68000000000012</c:v>
                </c:pt>
                <c:pt idx="10">
                  <c:v>183.77000000000004</c:v>
                </c:pt>
                <c:pt idx="11">
                  <c:v>247.69000000000011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A3-448B-A52D-FB73C23909E3}"/>
            </c:ext>
          </c:extLst>
        </c:ser>
        <c:ser>
          <c:idx val="1"/>
          <c:order val="1"/>
          <c:tx>
            <c:strRef>
              <c:f>'Monthly Revenue'!$C$3:$C$4</c:f>
              <c:strCache>
                <c:ptCount val="1"/>
                <c:pt idx="0">
                  <c:v>Premium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'Monthly Revenue'!$A$5:$A$17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'Monthly Revenue'!$C$5:$C$17</c:f>
              <c:numCache>
                <c:formatCode>General</c:formatCode>
                <c:ptCount val="12"/>
                <c:pt idx="0">
                  <c:v>559.6500000000002</c:v>
                </c:pt>
                <c:pt idx="1">
                  <c:v>495.69000000000017</c:v>
                </c:pt>
                <c:pt idx="2">
                  <c:v>399.75000000000011</c:v>
                </c:pt>
                <c:pt idx="3">
                  <c:v>351.78000000000009</c:v>
                </c:pt>
                <c:pt idx="4">
                  <c:v>431.73000000000013</c:v>
                </c:pt>
                <c:pt idx="5">
                  <c:v>447.72000000000014</c:v>
                </c:pt>
                <c:pt idx="6">
                  <c:v>399.75000000000011</c:v>
                </c:pt>
                <c:pt idx="7">
                  <c:v>447.72000000000014</c:v>
                </c:pt>
                <c:pt idx="8">
                  <c:v>415.74000000000012</c:v>
                </c:pt>
                <c:pt idx="9">
                  <c:v>431.73000000000013</c:v>
                </c:pt>
                <c:pt idx="10">
                  <c:v>431.73000000000013</c:v>
                </c:pt>
                <c:pt idx="11">
                  <c:v>495.69000000000017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A3-448B-A52D-FB73C23909E3}"/>
            </c:ext>
          </c:extLst>
        </c:ser>
        <c:ser>
          <c:idx val="2"/>
          <c:order val="2"/>
          <c:tx>
            <c:strRef>
              <c:f>'Monthly Revenue'!$D$3:$D$4</c:f>
              <c:strCache>
                <c:ptCount val="1"/>
                <c:pt idx="0">
                  <c:v>Standard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'Monthly Revenue'!$A$5:$A$17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'Monthly Revenue'!$D$5:$D$17</c:f>
              <c:numCache>
                <c:formatCode>General</c:formatCode>
                <c:ptCount val="12"/>
                <c:pt idx="0">
                  <c:v>275.7700000000001</c:v>
                </c:pt>
                <c:pt idx="1">
                  <c:v>419.6500000000002</c:v>
                </c:pt>
                <c:pt idx="2">
                  <c:v>359.70000000000016</c:v>
                </c:pt>
                <c:pt idx="3">
                  <c:v>347.71000000000015</c:v>
                </c:pt>
                <c:pt idx="4">
                  <c:v>323.73000000000013</c:v>
                </c:pt>
                <c:pt idx="5">
                  <c:v>335.72000000000014</c:v>
                </c:pt>
                <c:pt idx="6">
                  <c:v>407.6600000000002</c:v>
                </c:pt>
                <c:pt idx="7">
                  <c:v>359.70000000000016</c:v>
                </c:pt>
                <c:pt idx="8">
                  <c:v>311.74000000000012</c:v>
                </c:pt>
                <c:pt idx="9">
                  <c:v>263.78000000000009</c:v>
                </c:pt>
                <c:pt idx="10">
                  <c:v>311.74000000000012</c:v>
                </c:pt>
                <c:pt idx="11">
                  <c:v>419.6500000000002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CA3-448B-A52D-FB73C23909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01317760"/>
        <c:axId val="1001308160"/>
      </c:barChart>
      <c:catAx>
        <c:axId val="10013177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800" b="0" i="0" u="none" strike="noStrike" kern="1200" baseline="0">
                    <a:solidFill>
                      <a:srgbClr val="00206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rgbClr val="002060"/>
                    </a:solidFill>
                  </a:rPr>
                  <a:t>Months</a:t>
                </a:r>
              </a:p>
            </c:rich>
          </c:tx>
          <c:layout>
            <c:manualLayout>
              <c:xMode val="edge"/>
              <c:yMode val="edge"/>
              <c:x val="0.44365236041941047"/>
              <c:y val="0.912841811534509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800" b="0" i="0" u="none" strike="noStrike" kern="1200" baseline="0">
                  <a:solidFill>
                    <a:srgbClr val="00206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6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1308160"/>
        <c:crosses val="autoZero"/>
        <c:auto val="1"/>
        <c:lblAlgn val="ctr"/>
        <c:lblOffset val="100"/>
        <c:noMultiLvlLbl val="0"/>
      </c:catAx>
      <c:valAx>
        <c:axId val="1001308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600" b="0" i="0" u="none" strike="noStrike" kern="1200" baseline="0">
                    <a:solidFill>
                      <a:srgbClr val="00206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>
                    <a:solidFill>
                      <a:srgbClr val="002060"/>
                    </a:solidFill>
                  </a:rPr>
                  <a:t>Revenue</a:t>
                </a:r>
                <a:r>
                  <a:rPr lang="en-US" sz="1600" baseline="0">
                    <a:solidFill>
                      <a:srgbClr val="002060"/>
                    </a:solidFill>
                  </a:rPr>
                  <a:t> ($)</a:t>
                </a:r>
                <a:endParaRPr lang="en-US" sz="1600">
                  <a:solidFill>
                    <a:srgbClr val="002060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1600" b="0" i="0" u="none" strike="noStrike" kern="1200" baseline="0">
                  <a:solidFill>
                    <a:srgbClr val="00206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1317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4804610558496452"/>
          <c:y val="0.22756760780445631"/>
          <c:w val="0.13584441017435209"/>
          <c:h val="0.454247803790683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4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83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 sz="900" b="0" i="0" u="none" strike="noStrike" kern="1200" baseline="0">
          <a:solidFill>
            <a:schemeClr val="tx2"/>
          </a:solidFill>
          <a:latin typeface="+mn-lt"/>
          <a:ea typeface="+mn-ea"/>
          <a:cs typeface="+mn-cs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[Streaming_service_data_Assignment.xlsx]Loyalty Points Distribution!PivotTable4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800" b="0" i="0" u="none" strike="noStrike" kern="120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1. Loyalty Points by Subscription Plans</a:t>
            </a:r>
            <a:endParaRPr lang="en-US" sz="1800" b="0" i="0" u="none" strike="noStrike" kern="1200" cap="none" spc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c:rich>
      </c:tx>
      <c:layout>
        <c:manualLayout>
          <c:xMode val="edge"/>
          <c:yMode val="edge"/>
          <c:x val="0.31269004929650923"/>
          <c:y val="4.8884514435695546E-2"/>
        </c:manualLayout>
      </c:layout>
      <c:overlay val="0"/>
      <c:spPr>
        <a:gradFill rotWithShape="1">
          <a:gsLst>
            <a:gs pos="0">
              <a:schemeClr val="accent4">
                <a:satMod val="103000"/>
                <a:lumMod val="102000"/>
                <a:tint val="94000"/>
              </a:schemeClr>
            </a:gs>
            <a:gs pos="50000">
              <a:schemeClr val="accent4">
                <a:satMod val="110000"/>
                <a:lumMod val="100000"/>
                <a:shade val="100000"/>
              </a:schemeClr>
            </a:gs>
            <a:gs pos="100000">
              <a:schemeClr val="accent4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cap="none" spc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'Loyalty Points Distribution'!$B$5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'Loyalty Points Distribution'!$A$6:$A$9</c:f>
              <c:strCache>
                <c:ptCount val="3"/>
                <c:pt idx="0">
                  <c:v>Basic</c:v>
                </c:pt>
                <c:pt idx="1">
                  <c:v>Premium</c:v>
                </c:pt>
                <c:pt idx="2">
                  <c:v>Standard</c:v>
                </c:pt>
              </c:strCache>
            </c:strRef>
          </c:cat>
          <c:val>
            <c:numRef>
              <c:f>'Loyalty Points Distribution'!$B$6:$B$9</c:f>
              <c:numCache>
                <c:formatCode>General</c:formatCode>
                <c:ptCount val="3"/>
                <c:pt idx="0">
                  <c:v>2559.8482972136221</c:v>
                </c:pt>
                <c:pt idx="1">
                  <c:v>2385.7981927710844</c:v>
                </c:pt>
                <c:pt idx="2">
                  <c:v>2392.1768115942027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BB-46FD-A130-D473B9F6CE4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564470192"/>
        <c:axId val="564469712"/>
      </c:barChart>
      <c:catAx>
        <c:axId val="56447019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Subscription</a:t>
                </a:r>
                <a:r>
                  <a:rPr lang="en-US" sz="1100" baseline="0"/>
                  <a:t> Plans</a:t>
                </a:r>
                <a:endParaRPr lang="en-US" sz="1100"/>
              </a:p>
            </c:rich>
          </c:tx>
          <c:layout>
            <c:manualLayout>
              <c:xMode val="edge"/>
              <c:yMode val="edge"/>
              <c:x val="2.4757686198883435E-2"/>
              <c:y val="0.4015539450386714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4469712"/>
        <c:crosses val="autoZero"/>
        <c:auto val="1"/>
        <c:lblAlgn val="ctr"/>
        <c:lblOffset val="100"/>
        <c:noMultiLvlLbl val="0"/>
      </c:catAx>
      <c:valAx>
        <c:axId val="564469712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100" b="1" i="0" u="none" strike="noStrike" kern="1200" baseline="0">
                    <a:solidFill>
                      <a:sysClr val="windowText" lastClr="000000">
                        <a:lumMod val="75000"/>
                        <a:lumOff val="2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Average of Loyalty Points</a:t>
                </a:r>
              </a:p>
            </c:rich>
          </c:tx>
          <c:layout>
            <c:manualLayout>
              <c:xMode val="edge"/>
              <c:yMode val="edge"/>
              <c:x val="0.38964604502081918"/>
              <c:y val="0.9281898107717264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100" b="1" i="0" u="none" strike="noStrike" kern="1200" baseline="0">
                  <a:solidFill>
                    <a:sysClr val="windowText" lastClr="000000">
                      <a:lumMod val="75000"/>
                      <a:lumOff val="2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4470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6">
            <a:lumMod val="5000"/>
            <a:lumOff val="95000"/>
          </a:schemeClr>
        </a:gs>
        <a:gs pos="74000">
          <a:schemeClr val="accent6">
            <a:lumMod val="45000"/>
            <a:lumOff val="55000"/>
          </a:schemeClr>
        </a:gs>
        <a:gs pos="83000">
          <a:schemeClr val="accent6">
            <a:lumMod val="45000"/>
            <a:lumOff val="55000"/>
          </a:schemeClr>
        </a:gs>
        <a:gs pos="100000">
          <a:schemeClr val="accent6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[Streaming_service_data_Assignment.xlsx]Loyalty Points Distribution!PivotTable7</c:name>
    <c:fmtId val="2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400">
                <a:solidFill>
                  <a:schemeClr val="lt1"/>
                </a:solidFill>
                <a:latin typeface="+mn-lt"/>
                <a:ea typeface="+mn-ea"/>
                <a:cs typeface="+mn-cs"/>
              </a:rPr>
              <a:t>2.Loyalty Points by Engagement Level</a:t>
            </a:r>
            <a:endParaRPr lang="en-US" sz="1400"/>
          </a:p>
        </c:rich>
      </c:tx>
      <c:layout>
        <c:manualLayout>
          <c:xMode val="edge"/>
          <c:yMode val="edge"/>
          <c:x val="0.14321740146854112"/>
          <c:y val="0.10546077573636629"/>
        </c:manualLayout>
      </c:layout>
      <c:overlay val="0"/>
      <c:spPr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pattFill prst="ltUpDiag">
            <a:fgClr>
              <a:schemeClr val="accent1"/>
            </a:fgClr>
            <a:bgClr>
              <a:schemeClr val="lt1"/>
            </a:bgClr>
          </a:pattFill>
          <a:ln w="34925" cap="rnd">
            <a:solidFill>
              <a:schemeClr val="lt1"/>
            </a:solidFill>
            <a:round/>
          </a:ln>
          <a:effectLst>
            <a:outerShdw dist="25400" dir="2700000" algn="tl" rotWithShape="0">
              <a:schemeClr val="accent1"/>
            </a:outerShdw>
          </a:effectLst>
        </c:spPr>
        <c:marker>
          <c:symbol val="circle"/>
          <c:size val="5"/>
          <c:spPr>
            <a:solidFill>
              <a:schemeClr val="accent1"/>
            </a:solidFill>
            <a:ln w="22225">
              <a:solidFill>
                <a:schemeClr val="l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ltUpDiag">
            <a:fgClr>
              <a:schemeClr val="accent1"/>
            </a:fgClr>
            <a:bgClr>
              <a:schemeClr val="lt1"/>
            </a:bgClr>
          </a:pattFill>
          <a:ln w="34925" cap="rnd">
            <a:solidFill>
              <a:schemeClr val="lt1"/>
            </a:solidFill>
            <a:round/>
          </a:ln>
          <a:effectLst>
            <a:outerShdw dist="25400" dir="2700000" algn="tl" rotWithShape="0">
              <a:schemeClr val="accent1"/>
            </a:outerShdw>
          </a:effectLst>
        </c:spPr>
        <c:marker>
          <c:symbol val="circle"/>
          <c:size val="5"/>
          <c:spPr>
            <a:solidFill>
              <a:schemeClr val="accent1"/>
            </a:solidFill>
            <a:ln w="22225">
              <a:solidFill>
                <a:schemeClr val="l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ltUpDiag">
            <a:fgClr>
              <a:schemeClr val="accent1"/>
            </a:fgClr>
            <a:bgClr>
              <a:schemeClr val="lt1"/>
            </a:bgClr>
          </a:pattFill>
          <a:ln w="34925" cap="rnd">
            <a:solidFill>
              <a:schemeClr val="lt1"/>
            </a:solidFill>
            <a:round/>
          </a:ln>
          <a:effectLst>
            <a:outerShdw dist="25400" dir="2700000" algn="tl" rotWithShape="0">
              <a:schemeClr val="accent1"/>
            </a:outerShdw>
          </a:effectLst>
        </c:spPr>
        <c:marker>
          <c:symbol val="circle"/>
          <c:size val="5"/>
          <c:spPr>
            <a:solidFill>
              <a:schemeClr val="accent1"/>
            </a:solidFill>
            <a:ln w="22225">
              <a:solidFill>
                <a:schemeClr val="l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ltUpDiag">
            <a:fgClr>
              <a:schemeClr val="accent1"/>
            </a:fgClr>
            <a:bgClr>
              <a:schemeClr val="lt1"/>
            </a:bgClr>
          </a:pattFill>
          <a:ln w="34925" cap="rnd">
            <a:solidFill>
              <a:schemeClr val="lt1"/>
            </a:solidFill>
            <a:round/>
          </a:ln>
          <a:effectLst>
            <a:outerShdw dist="25400" dir="2700000" algn="tl" rotWithShape="0">
              <a:schemeClr val="accent1"/>
            </a:outerShdw>
          </a:effectLst>
        </c:spPr>
        <c:marker>
          <c:symbol val="circle"/>
          <c:size val="5"/>
          <c:spPr>
            <a:solidFill>
              <a:schemeClr val="accent2"/>
            </a:solidFill>
            <a:ln w="22225">
              <a:solidFill>
                <a:schemeClr val="l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pattFill prst="ltUpDiag">
            <a:fgClr>
              <a:schemeClr val="accent1"/>
            </a:fgClr>
            <a:bgClr>
              <a:schemeClr val="lt1"/>
            </a:bgClr>
          </a:pattFill>
          <a:ln w="34925" cap="rnd">
            <a:solidFill>
              <a:schemeClr val="lt1"/>
            </a:solidFill>
            <a:round/>
          </a:ln>
          <a:effectLst>
            <a:outerShdw dist="25400" dir="2700000" algn="tl" rotWithShape="0">
              <a:schemeClr val="accent1"/>
            </a:outerShdw>
          </a:effectLst>
        </c:spPr>
        <c:marker>
          <c:symbol val="circle"/>
          <c:size val="5"/>
          <c:spPr>
            <a:solidFill>
              <a:schemeClr val="accent1"/>
            </a:solidFill>
            <a:ln w="22225">
              <a:solidFill>
                <a:schemeClr val="l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pattFill prst="ltUpDiag">
            <a:fgClr>
              <a:schemeClr val="accent1"/>
            </a:fgClr>
            <a:bgClr>
              <a:schemeClr val="lt1"/>
            </a:bgClr>
          </a:pattFill>
          <a:ln w="34925" cap="rnd">
            <a:solidFill>
              <a:schemeClr val="lt1"/>
            </a:solidFill>
            <a:round/>
          </a:ln>
          <a:effectLst>
            <a:outerShdw dist="25400" dir="2700000" algn="tl" rotWithShape="0">
              <a:schemeClr val="accent1"/>
            </a:outerShdw>
          </a:effectLst>
        </c:spPr>
        <c:marker>
          <c:symbol val="circle"/>
          <c:size val="5"/>
          <c:spPr>
            <a:solidFill>
              <a:schemeClr val="accent2"/>
            </a:solidFill>
            <a:ln w="22225">
              <a:solidFill>
                <a:schemeClr val="l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pattFill prst="ltUpDiag">
            <a:fgClr>
              <a:schemeClr val="accent1"/>
            </a:fgClr>
            <a:bgClr>
              <a:schemeClr val="lt1"/>
            </a:bgClr>
          </a:pattFill>
          <a:ln w="34925" cap="rnd">
            <a:solidFill>
              <a:schemeClr val="lt1"/>
            </a:solidFill>
            <a:round/>
          </a:ln>
          <a:effectLst>
            <a:outerShdw dist="25400" dir="2700000" algn="tl" rotWithShape="0">
              <a:schemeClr val="accent1"/>
            </a:outerShdw>
          </a:effectLst>
        </c:spPr>
        <c:marker>
          <c:symbol val="circle"/>
          <c:size val="5"/>
          <c:spPr>
            <a:solidFill>
              <a:schemeClr val="accent1"/>
            </a:solidFill>
            <a:ln w="22225">
              <a:solidFill>
                <a:schemeClr val="l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pattFill prst="ltUpDiag">
            <a:fgClr>
              <a:schemeClr val="accent1"/>
            </a:fgClr>
            <a:bgClr>
              <a:schemeClr val="lt1"/>
            </a:bgClr>
          </a:pattFill>
          <a:ln w="34925" cap="rnd">
            <a:solidFill>
              <a:schemeClr val="lt1"/>
            </a:solidFill>
            <a:round/>
          </a:ln>
          <a:effectLst>
            <a:outerShdw dist="25400" dir="2700000" algn="tl" rotWithShape="0">
              <a:schemeClr val="accent1"/>
            </a:outerShdw>
          </a:effectLst>
        </c:spPr>
        <c:marker>
          <c:symbol val="circle"/>
          <c:size val="5"/>
          <c:spPr>
            <a:solidFill>
              <a:schemeClr val="accent2"/>
            </a:solidFill>
            <a:ln w="22225">
              <a:solidFill>
                <a:schemeClr val="l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536153633317115"/>
          <c:y val="0.26328484981044037"/>
          <c:w val="0.66952181376255937"/>
          <c:h val="0.53612600625100348"/>
        </c:manualLayout>
      </c:layout>
      <c:lineChart>
        <c:grouping val="stacked"/>
        <c:varyColors val="0"/>
        <c:ser>
          <c:idx val="0"/>
          <c:order val="0"/>
          <c:tx>
            <c:strRef>
              <c:f>'Loyalty Points Distribution'!$B$22</c:f>
              <c:strCache>
                <c:ptCount val="1"/>
                <c:pt idx="0">
                  <c:v>Average of Loyalty_Points</c:v>
                </c:pt>
              </c:strCache>
            </c:strRef>
          </c:tx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circle"/>
            <c:size val="5"/>
            <c:spPr>
              <a:solidFill>
                <a:schemeClr val="accent1"/>
              </a:solidFill>
              <a:ln w="22225">
                <a:solidFill>
                  <a:schemeClr val="lt1"/>
                </a:solidFill>
                <a:round/>
              </a:ln>
              <a:effectLst/>
            </c:spPr>
          </c:marker>
          <c:cat>
            <c:strRef>
              <c:f>'Loyalty Points Distribution'!$A$23:$A$33</c:f>
              <c:strCache>
                <c:ptCount val="10"/>
                <c:pt idx="0">
                  <c:v>10-59</c:v>
                </c:pt>
                <c:pt idx="1">
                  <c:v>60-109</c:v>
                </c:pt>
                <c:pt idx="2">
                  <c:v>110-159</c:v>
                </c:pt>
                <c:pt idx="3">
                  <c:v>160-209</c:v>
                </c:pt>
                <c:pt idx="4">
                  <c:v>210-259</c:v>
                </c:pt>
                <c:pt idx="5">
                  <c:v>260-309</c:v>
                </c:pt>
                <c:pt idx="6">
                  <c:v>310-359</c:v>
                </c:pt>
                <c:pt idx="7">
                  <c:v>360-409</c:v>
                </c:pt>
                <c:pt idx="8">
                  <c:v>410-459</c:v>
                </c:pt>
                <c:pt idx="9">
                  <c:v>460-509</c:v>
                </c:pt>
              </c:strCache>
            </c:strRef>
          </c:cat>
          <c:val>
            <c:numRef>
              <c:f>'Loyalty Points Distribution'!$B$23:$B$33</c:f>
              <c:numCache>
                <c:formatCode>General</c:formatCode>
                <c:ptCount val="10"/>
                <c:pt idx="0">
                  <c:v>2546.9363636363637</c:v>
                </c:pt>
                <c:pt idx="1">
                  <c:v>2471.7752808988762</c:v>
                </c:pt>
                <c:pt idx="2">
                  <c:v>2548.9890109890111</c:v>
                </c:pt>
                <c:pt idx="3">
                  <c:v>2459.0163934426228</c:v>
                </c:pt>
                <c:pt idx="4">
                  <c:v>2244.4361702127658</c:v>
                </c:pt>
                <c:pt idx="5">
                  <c:v>2411.1896551724139</c:v>
                </c:pt>
                <c:pt idx="6">
                  <c:v>2550.59</c:v>
                </c:pt>
                <c:pt idx="7">
                  <c:v>2447.4239130434785</c:v>
                </c:pt>
                <c:pt idx="8">
                  <c:v>2391.330275229358</c:v>
                </c:pt>
                <c:pt idx="9">
                  <c:v>2344.8831168831171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471-4E03-A861-96F3D502A018}"/>
            </c:ext>
          </c:extLst>
        </c:ser>
        <c:ser>
          <c:idx val="1"/>
          <c:order val="1"/>
          <c:tx>
            <c:strRef>
              <c:f>'Loyalty Points Distribution'!$C$22</c:f>
              <c:strCache>
                <c:ptCount val="1"/>
                <c:pt idx="0">
                  <c:v>Sum of Engagement Percentage from Recommendations</c:v>
                </c:pt>
              </c:strCache>
            </c:strRef>
          </c:tx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2"/>
              </a:outerShdw>
            </a:effectLst>
          </c:spPr>
          <c:marker>
            <c:symbol val="circle"/>
            <c:size val="5"/>
            <c:spPr>
              <a:solidFill>
                <a:schemeClr val="accent2"/>
              </a:solidFill>
              <a:ln w="22225">
                <a:solidFill>
                  <a:schemeClr val="lt1"/>
                </a:solidFill>
                <a:round/>
              </a:ln>
              <a:effectLst/>
            </c:spPr>
          </c:marker>
          <c:cat>
            <c:strRef>
              <c:f>'Loyalty Points Distribution'!$A$23:$A$33</c:f>
              <c:strCache>
                <c:ptCount val="10"/>
                <c:pt idx="0">
                  <c:v>10-59</c:v>
                </c:pt>
                <c:pt idx="1">
                  <c:v>60-109</c:v>
                </c:pt>
                <c:pt idx="2">
                  <c:v>110-159</c:v>
                </c:pt>
                <c:pt idx="3">
                  <c:v>160-209</c:v>
                </c:pt>
                <c:pt idx="4">
                  <c:v>210-259</c:v>
                </c:pt>
                <c:pt idx="5">
                  <c:v>260-309</c:v>
                </c:pt>
                <c:pt idx="6">
                  <c:v>310-359</c:v>
                </c:pt>
                <c:pt idx="7">
                  <c:v>360-409</c:v>
                </c:pt>
                <c:pt idx="8">
                  <c:v>410-459</c:v>
                </c:pt>
                <c:pt idx="9">
                  <c:v>460-509</c:v>
                </c:pt>
              </c:strCache>
            </c:strRef>
          </c:cat>
          <c:val>
            <c:numRef>
              <c:f>'Loyalty Points Distribution'!$C$23:$C$33</c:f>
              <c:numCache>
                <c:formatCode>General</c:formatCode>
                <c:ptCount val="10"/>
                <c:pt idx="0">
                  <c:v>22386.347157038774</c:v>
                </c:pt>
                <c:pt idx="1">
                  <c:v>5334.3611699413304</c:v>
                </c:pt>
                <c:pt idx="2">
                  <c:v>3750.5601869355978</c:v>
                </c:pt>
                <c:pt idx="3">
                  <c:v>3393.722388823564</c:v>
                </c:pt>
                <c:pt idx="4">
                  <c:v>1994.1553627160163</c:v>
                </c:pt>
                <c:pt idx="5">
                  <c:v>2005.3011640605264</c:v>
                </c:pt>
                <c:pt idx="6">
                  <c:v>1651.8424822080999</c:v>
                </c:pt>
                <c:pt idx="7">
                  <c:v>1268.1853628674796</c:v>
                </c:pt>
                <c:pt idx="8">
                  <c:v>1256.9765760281755</c:v>
                </c:pt>
                <c:pt idx="9">
                  <c:v>748.55899143720058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471-4E03-A861-96F3D502A0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marker val="1"/>
        <c:smooth val="0"/>
        <c:axId val="717198224"/>
        <c:axId val="717185264"/>
      </c:lineChart>
      <c:catAx>
        <c:axId val="7171982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Watch Hours</a:t>
                </a:r>
              </a:p>
            </c:rich>
          </c:tx>
          <c:layout>
            <c:manualLayout>
              <c:xMode val="edge"/>
              <c:yMode val="edge"/>
              <c:x val="0.40930985041693435"/>
              <c:y val="0.891319190662048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185264"/>
        <c:crosses val="autoZero"/>
        <c:auto val="1"/>
        <c:lblAlgn val="ctr"/>
        <c:lblOffset val="100"/>
        <c:noMultiLvlLbl val="0"/>
      </c:catAx>
      <c:valAx>
        <c:axId val="71718526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/>
                  <a:t>Average of Loyalty Points</a:t>
                </a:r>
              </a:p>
            </c:rich>
          </c:tx>
          <c:layout>
            <c:manualLayout>
              <c:xMode val="edge"/>
              <c:yMode val="edge"/>
              <c:x val="3.4053364423938921E-2"/>
              <c:y val="0.2349679574700010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198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575595084569135"/>
          <c:y val="0.24851255156373864"/>
          <c:w val="0.25262084142487479"/>
          <c:h val="0.4864062896999674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[Streaming_service_data_Assignment.xlsx]Loyalty Points Distribution!PivotTable8</c:name>
    <c:fmtId val="2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0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3.Loyalty Points Distribution by User</a:t>
            </a:r>
            <a:r>
              <a:rPr lang="en-US" sz="2000" b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 ID</a:t>
            </a:r>
            <a:endParaRPr lang="en-US" sz="20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c:rich>
      </c:tx>
      <c:layout>
        <c:manualLayout>
          <c:xMode val="edge"/>
          <c:yMode val="edge"/>
          <c:x val="0.25209648820933189"/>
          <c:y val="4.1631982453813082E-2"/>
        </c:manualLayout>
      </c:layout>
      <c:overlay val="0"/>
      <c:spPr>
        <a:gradFill rotWithShape="1">
          <a:gsLst>
            <a:gs pos="0">
              <a:schemeClr val="accent6">
                <a:satMod val="103000"/>
                <a:lumMod val="102000"/>
                <a:tint val="94000"/>
              </a:schemeClr>
            </a:gs>
            <a:gs pos="50000">
              <a:schemeClr val="accent6">
                <a:satMod val="110000"/>
                <a:lumMod val="100000"/>
                <a:shade val="100000"/>
              </a:schemeClr>
            </a:gs>
            <a:gs pos="100000">
              <a:schemeClr val="accent6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9.8033788444111369E-2"/>
          <c:y val="0.17069112806063366"/>
          <c:w val="0.78113449414167624"/>
          <c:h val="0.6791472283917445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'Loyalty Points Distribution'!$B$40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'Loyalty Points Distribution'!$A$41:$A$1041</c:f>
              <c:strCache>
                <c:ptCount val="1000"/>
                <c:pt idx="0">
                  <c:v>1003</c:v>
                </c:pt>
                <c:pt idx="1">
                  <c:v>1005</c:v>
                </c:pt>
                <c:pt idx="2">
                  <c:v>1006</c:v>
                </c:pt>
                <c:pt idx="3">
                  <c:v>1035</c:v>
                </c:pt>
                <c:pt idx="4">
                  <c:v>1037</c:v>
                </c:pt>
                <c:pt idx="5">
                  <c:v>1050</c:v>
                </c:pt>
                <c:pt idx="6">
                  <c:v>1055</c:v>
                </c:pt>
                <c:pt idx="7">
                  <c:v>1062</c:v>
                </c:pt>
                <c:pt idx="8">
                  <c:v>1075</c:v>
                </c:pt>
                <c:pt idx="9">
                  <c:v>1081</c:v>
                </c:pt>
                <c:pt idx="10">
                  <c:v>1090</c:v>
                </c:pt>
                <c:pt idx="11">
                  <c:v>1101</c:v>
                </c:pt>
                <c:pt idx="12">
                  <c:v>1103</c:v>
                </c:pt>
                <c:pt idx="13">
                  <c:v>1110</c:v>
                </c:pt>
                <c:pt idx="14">
                  <c:v>1114</c:v>
                </c:pt>
                <c:pt idx="15">
                  <c:v>1118</c:v>
                </c:pt>
                <c:pt idx="16">
                  <c:v>1123</c:v>
                </c:pt>
                <c:pt idx="17">
                  <c:v>1148</c:v>
                </c:pt>
                <c:pt idx="18">
                  <c:v>1149</c:v>
                </c:pt>
                <c:pt idx="19">
                  <c:v>1150</c:v>
                </c:pt>
                <c:pt idx="20">
                  <c:v>1162</c:v>
                </c:pt>
                <c:pt idx="21">
                  <c:v>1169</c:v>
                </c:pt>
                <c:pt idx="22">
                  <c:v>1175</c:v>
                </c:pt>
                <c:pt idx="23">
                  <c:v>1179</c:v>
                </c:pt>
                <c:pt idx="24">
                  <c:v>1185</c:v>
                </c:pt>
                <c:pt idx="25">
                  <c:v>1194</c:v>
                </c:pt>
                <c:pt idx="26">
                  <c:v>1214</c:v>
                </c:pt>
                <c:pt idx="27">
                  <c:v>1215</c:v>
                </c:pt>
                <c:pt idx="28">
                  <c:v>1222</c:v>
                </c:pt>
                <c:pt idx="29">
                  <c:v>1228</c:v>
                </c:pt>
                <c:pt idx="30">
                  <c:v>1235</c:v>
                </c:pt>
                <c:pt idx="31">
                  <c:v>1253</c:v>
                </c:pt>
                <c:pt idx="32">
                  <c:v>1255</c:v>
                </c:pt>
                <c:pt idx="33">
                  <c:v>1257</c:v>
                </c:pt>
                <c:pt idx="34">
                  <c:v>1260</c:v>
                </c:pt>
                <c:pt idx="35">
                  <c:v>1269</c:v>
                </c:pt>
                <c:pt idx="36">
                  <c:v>1272</c:v>
                </c:pt>
                <c:pt idx="37">
                  <c:v>1282</c:v>
                </c:pt>
                <c:pt idx="38">
                  <c:v>1284</c:v>
                </c:pt>
                <c:pt idx="39">
                  <c:v>1300</c:v>
                </c:pt>
                <c:pt idx="40">
                  <c:v>1303</c:v>
                </c:pt>
                <c:pt idx="41">
                  <c:v>1333</c:v>
                </c:pt>
                <c:pt idx="42">
                  <c:v>1336</c:v>
                </c:pt>
                <c:pt idx="43">
                  <c:v>1337</c:v>
                </c:pt>
                <c:pt idx="44">
                  <c:v>1338</c:v>
                </c:pt>
                <c:pt idx="45">
                  <c:v>1354</c:v>
                </c:pt>
                <c:pt idx="46">
                  <c:v>1364</c:v>
                </c:pt>
                <c:pt idx="47">
                  <c:v>1373</c:v>
                </c:pt>
                <c:pt idx="48">
                  <c:v>1379</c:v>
                </c:pt>
                <c:pt idx="49">
                  <c:v>1385</c:v>
                </c:pt>
                <c:pt idx="50">
                  <c:v>1388</c:v>
                </c:pt>
                <c:pt idx="51">
                  <c:v>1390</c:v>
                </c:pt>
                <c:pt idx="52">
                  <c:v>1393</c:v>
                </c:pt>
                <c:pt idx="53">
                  <c:v>1408</c:v>
                </c:pt>
                <c:pt idx="54">
                  <c:v>1413</c:v>
                </c:pt>
                <c:pt idx="55">
                  <c:v>1419</c:v>
                </c:pt>
                <c:pt idx="56">
                  <c:v>1420</c:v>
                </c:pt>
                <c:pt idx="57">
                  <c:v>1425</c:v>
                </c:pt>
                <c:pt idx="58">
                  <c:v>1433</c:v>
                </c:pt>
                <c:pt idx="59">
                  <c:v>1443</c:v>
                </c:pt>
                <c:pt idx="60">
                  <c:v>1481</c:v>
                </c:pt>
                <c:pt idx="61">
                  <c:v>1495</c:v>
                </c:pt>
                <c:pt idx="62">
                  <c:v>1528</c:v>
                </c:pt>
                <c:pt idx="63">
                  <c:v>1534</c:v>
                </c:pt>
                <c:pt idx="64">
                  <c:v>1539</c:v>
                </c:pt>
                <c:pt idx="65">
                  <c:v>1570</c:v>
                </c:pt>
                <c:pt idx="66">
                  <c:v>1575</c:v>
                </c:pt>
                <c:pt idx="67">
                  <c:v>1576</c:v>
                </c:pt>
                <c:pt idx="68">
                  <c:v>1609</c:v>
                </c:pt>
                <c:pt idx="69">
                  <c:v>1612</c:v>
                </c:pt>
                <c:pt idx="70">
                  <c:v>1635</c:v>
                </c:pt>
                <c:pt idx="71">
                  <c:v>1636</c:v>
                </c:pt>
                <c:pt idx="72">
                  <c:v>1637</c:v>
                </c:pt>
                <c:pt idx="73">
                  <c:v>1650</c:v>
                </c:pt>
                <c:pt idx="74">
                  <c:v>1661</c:v>
                </c:pt>
                <c:pt idx="75">
                  <c:v>1665</c:v>
                </c:pt>
                <c:pt idx="76">
                  <c:v>1672</c:v>
                </c:pt>
                <c:pt idx="77">
                  <c:v>1674</c:v>
                </c:pt>
                <c:pt idx="78">
                  <c:v>1687</c:v>
                </c:pt>
                <c:pt idx="79">
                  <c:v>1691</c:v>
                </c:pt>
                <c:pt idx="80">
                  <c:v>1697</c:v>
                </c:pt>
                <c:pt idx="81">
                  <c:v>1699</c:v>
                </c:pt>
                <c:pt idx="82">
                  <c:v>1714</c:v>
                </c:pt>
                <c:pt idx="83">
                  <c:v>1715</c:v>
                </c:pt>
                <c:pt idx="84">
                  <c:v>1754</c:v>
                </c:pt>
                <c:pt idx="85">
                  <c:v>1765</c:v>
                </c:pt>
                <c:pt idx="86">
                  <c:v>1776</c:v>
                </c:pt>
                <c:pt idx="87">
                  <c:v>1782</c:v>
                </c:pt>
                <c:pt idx="88">
                  <c:v>1784</c:v>
                </c:pt>
                <c:pt idx="89">
                  <c:v>1790</c:v>
                </c:pt>
                <c:pt idx="90">
                  <c:v>1798</c:v>
                </c:pt>
                <c:pt idx="91">
                  <c:v>1801</c:v>
                </c:pt>
                <c:pt idx="92">
                  <c:v>1805</c:v>
                </c:pt>
                <c:pt idx="93">
                  <c:v>1813</c:v>
                </c:pt>
                <c:pt idx="94">
                  <c:v>1831</c:v>
                </c:pt>
                <c:pt idx="95">
                  <c:v>1846</c:v>
                </c:pt>
                <c:pt idx="96">
                  <c:v>1851</c:v>
                </c:pt>
                <c:pt idx="97">
                  <c:v>1856</c:v>
                </c:pt>
                <c:pt idx="98">
                  <c:v>1857</c:v>
                </c:pt>
                <c:pt idx="99">
                  <c:v>1897</c:v>
                </c:pt>
                <c:pt idx="100">
                  <c:v>1912</c:v>
                </c:pt>
                <c:pt idx="101">
                  <c:v>1922</c:v>
                </c:pt>
                <c:pt idx="102">
                  <c:v>1932</c:v>
                </c:pt>
                <c:pt idx="103">
                  <c:v>1947</c:v>
                </c:pt>
                <c:pt idx="104">
                  <c:v>1953</c:v>
                </c:pt>
                <c:pt idx="105">
                  <c:v>1970</c:v>
                </c:pt>
                <c:pt idx="106">
                  <c:v>1976</c:v>
                </c:pt>
                <c:pt idx="107">
                  <c:v>2011</c:v>
                </c:pt>
                <c:pt idx="108">
                  <c:v>2039</c:v>
                </c:pt>
                <c:pt idx="109">
                  <c:v>2040</c:v>
                </c:pt>
                <c:pt idx="110">
                  <c:v>2057</c:v>
                </c:pt>
                <c:pt idx="111">
                  <c:v>2062</c:v>
                </c:pt>
                <c:pt idx="112">
                  <c:v>2075</c:v>
                </c:pt>
                <c:pt idx="113">
                  <c:v>2079</c:v>
                </c:pt>
                <c:pt idx="114">
                  <c:v>2086</c:v>
                </c:pt>
                <c:pt idx="115">
                  <c:v>2095</c:v>
                </c:pt>
                <c:pt idx="116">
                  <c:v>2099</c:v>
                </c:pt>
                <c:pt idx="117">
                  <c:v>2146</c:v>
                </c:pt>
                <c:pt idx="118">
                  <c:v>2147</c:v>
                </c:pt>
                <c:pt idx="119">
                  <c:v>2150</c:v>
                </c:pt>
                <c:pt idx="120">
                  <c:v>2154</c:v>
                </c:pt>
                <c:pt idx="121">
                  <c:v>2165</c:v>
                </c:pt>
                <c:pt idx="122">
                  <c:v>2170</c:v>
                </c:pt>
                <c:pt idx="123">
                  <c:v>2180</c:v>
                </c:pt>
                <c:pt idx="124">
                  <c:v>2186</c:v>
                </c:pt>
                <c:pt idx="125">
                  <c:v>2190</c:v>
                </c:pt>
                <c:pt idx="126">
                  <c:v>2214</c:v>
                </c:pt>
                <c:pt idx="127">
                  <c:v>2220</c:v>
                </c:pt>
                <c:pt idx="128">
                  <c:v>2237</c:v>
                </c:pt>
                <c:pt idx="129">
                  <c:v>2243</c:v>
                </c:pt>
                <c:pt idx="130">
                  <c:v>2291</c:v>
                </c:pt>
                <c:pt idx="131">
                  <c:v>2306</c:v>
                </c:pt>
                <c:pt idx="132">
                  <c:v>2319</c:v>
                </c:pt>
                <c:pt idx="133">
                  <c:v>2321</c:v>
                </c:pt>
                <c:pt idx="134">
                  <c:v>2324</c:v>
                </c:pt>
                <c:pt idx="135">
                  <c:v>2334</c:v>
                </c:pt>
                <c:pt idx="136">
                  <c:v>2361</c:v>
                </c:pt>
                <c:pt idx="137">
                  <c:v>2363</c:v>
                </c:pt>
                <c:pt idx="138">
                  <c:v>2381</c:v>
                </c:pt>
                <c:pt idx="139">
                  <c:v>2382</c:v>
                </c:pt>
                <c:pt idx="140">
                  <c:v>2396</c:v>
                </c:pt>
                <c:pt idx="141">
                  <c:v>2400</c:v>
                </c:pt>
                <c:pt idx="142">
                  <c:v>2401</c:v>
                </c:pt>
                <c:pt idx="143">
                  <c:v>2410</c:v>
                </c:pt>
                <c:pt idx="144">
                  <c:v>2418</c:v>
                </c:pt>
                <c:pt idx="145">
                  <c:v>2428</c:v>
                </c:pt>
                <c:pt idx="146">
                  <c:v>2441</c:v>
                </c:pt>
                <c:pt idx="147">
                  <c:v>2457</c:v>
                </c:pt>
                <c:pt idx="148">
                  <c:v>2466</c:v>
                </c:pt>
                <c:pt idx="149">
                  <c:v>2472</c:v>
                </c:pt>
                <c:pt idx="150">
                  <c:v>2477</c:v>
                </c:pt>
                <c:pt idx="151">
                  <c:v>2480</c:v>
                </c:pt>
                <c:pt idx="152">
                  <c:v>2481</c:v>
                </c:pt>
                <c:pt idx="153">
                  <c:v>2482</c:v>
                </c:pt>
                <c:pt idx="154">
                  <c:v>2490</c:v>
                </c:pt>
                <c:pt idx="155">
                  <c:v>2497</c:v>
                </c:pt>
                <c:pt idx="156">
                  <c:v>2498</c:v>
                </c:pt>
                <c:pt idx="157">
                  <c:v>2504</c:v>
                </c:pt>
                <c:pt idx="158">
                  <c:v>2517</c:v>
                </c:pt>
                <c:pt idx="159">
                  <c:v>2518</c:v>
                </c:pt>
                <c:pt idx="160">
                  <c:v>2521</c:v>
                </c:pt>
                <c:pt idx="161">
                  <c:v>2533</c:v>
                </c:pt>
                <c:pt idx="162">
                  <c:v>2536</c:v>
                </c:pt>
                <c:pt idx="163">
                  <c:v>2546</c:v>
                </c:pt>
                <c:pt idx="164">
                  <c:v>2549</c:v>
                </c:pt>
                <c:pt idx="165">
                  <c:v>2565</c:v>
                </c:pt>
                <c:pt idx="166">
                  <c:v>2581</c:v>
                </c:pt>
                <c:pt idx="167">
                  <c:v>2593</c:v>
                </c:pt>
                <c:pt idx="168">
                  <c:v>2603</c:v>
                </c:pt>
                <c:pt idx="169">
                  <c:v>2613</c:v>
                </c:pt>
                <c:pt idx="170">
                  <c:v>2639</c:v>
                </c:pt>
                <c:pt idx="171">
                  <c:v>2647</c:v>
                </c:pt>
                <c:pt idx="172">
                  <c:v>2660</c:v>
                </c:pt>
                <c:pt idx="173">
                  <c:v>2664</c:v>
                </c:pt>
                <c:pt idx="174">
                  <c:v>2675</c:v>
                </c:pt>
                <c:pt idx="175">
                  <c:v>2690</c:v>
                </c:pt>
                <c:pt idx="176">
                  <c:v>2697</c:v>
                </c:pt>
                <c:pt idx="177">
                  <c:v>2701</c:v>
                </c:pt>
                <c:pt idx="178">
                  <c:v>2714</c:v>
                </c:pt>
                <c:pt idx="179">
                  <c:v>2723</c:v>
                </c:pt>
                <c:pt idx="180">
                  <c:v>2727</c:v>
                </c:pt>
                <c:pt idx="181">
                  <c:v>2731</c:v>
                </c:pt>
                <c:pt idx="182">
                  <c:v>2734</c:v>
                </c:pt>
                <c:pt idx="183">
                  <c:v>2739</c:v>
                </c:pt>
                <c:pt idx="184">
                  <c:v>2766</c:v>
                </c:pt>
                <c:pt idx="185">
                  <c:v>2784</c:v>
                </c:pt>
                <c:pt idx="186">
                  <c:v>2788</c:v>
                </c:pt>
                <c:pt idx="187">
                  <c:v>2808</c:v>
                </c:pt>
                <c:pt idx="188">
                  <c:v>2820</c:v>
                </c:pt>
                <c:pt idx="189">
                  <c:v>2829</c:v>
                </c:pt>
                <c:pt idx="190">
                  <c:v>2830</c:v>
                </c:pt>
                <c:pt idx="191">
                  <c:v>2836</c:v>
                </c:pt>
                <c:pt idx="192">
                  <c:v>2847</c:v>
                </c:pt>
                <c:pt idx="193">
                  <c:v>2851</c:v>
                </c:pt>
                <c:pt idx="194">
                  <c:v>2854</c:v>
                </c:pt>
                <c:pt idx="195">
                  <c:v>2884</c:v>
                </c:pt>
                <c:pt idx="196">
                  <c:v>2886</c:v>
                </c:pt>
                <c:pt idx="197">
                  <c:v>2904</c:v>
                </c:pt>
                <c:pt idx="198">
                  <c:v>2908</c:v>
                </c:pt>
                <c:pt idx="199">
                  <c:v>2914</c:v>
                </c:pt>
                <c:pt idx="200">
                  <c:v>2942</c:v>
                </c:pt>
                <c:pt idx="201">
                  <c:v>2960</c:v>
                </c:pt>
                <c:pt idx="202">
                  <c:v>2981</c:v>
                </c:pt>
                <c:pt idx="203">
                  <c:v>2995</c:v>
                </c:pt>
                <c:pt idx="204">
                  <c:v>3004</c:v>
                </c:pt>
                <c:pt idx="205">
                  <c:v>3009</c:v>
                </c:pt>
                <c:pt idx="206">
                  <c:v>3010</c:v>
                </c:pt>
                <c:pt idx="207">
                  <c:v>3035</c:v>
                </c:pt>
                <c:pt idx="208">
                  <c:v>3078</c:v>
                </c:pt>
                <c:pt idx="209">
                  <c:v>3083</c:v>
                </c:pt>
                <c:pt idx="210">
                  <c:v>3102</c:v>
                </c:pt>
                <c:pt idx="211">
                  <c:v>3119</c:v>
                </c:pt>
                <c:pt idx="212">
                  <c:v>3131</c:v>
                </c:pt>
                <c:pt idx="213">
                  <c:v>3135</c:v>
                </c:pt>
                <c:pt idx="214">
                  <c:v>3162</c:v>
                </c:pt>
                <c:pt idx="215">
                  <c:v>3163</c:v>
                </c:pt>
                <c:pt idx="216">
                  <c:v>3164</c:v>
                </c:pt>
                <c:pt idx="217">
                  <c:v>3168</c:v>
                </c:pt>
                <c:pt idx="218">
                  <c:v>3173</c:v>
                </c:pt>
                <c:pt idx="219">
                  <c:v>3178</c:v>
                </c:pt>
                <c:pt idx="220">
                  <c:v>3195</c:v>
                </c:pt>
                <c:pt idx="221">
                  <c:v>3202</c:v>
                </c:pt>
                <c:pt idx="222">
                  <c:v>3209</c:v>
                </c:pt>
                <c:pt idx="223">
                  <c:v>3214</c:v>
                </c:pt>
                <c:pt idx="224">
                  <c:v>3217</c:v>
                </c:pt>
                <c:pt idx="225">
                  <c:v>3234</c:v>
                </c:pt>
                <c:pt idx="226">
                  <c:v>3255</c:v>
                </c:pt>
                <c:pt idx="227">
                  <c:v>3261</c:v>
                </c:pt>
                <c:pt idx="228">
                  <c:v>3264</c:v>
                </c:pt>
                <c:pt idx="229">
                  <c:v>3287</c:v>
                </c:pt>
                <c:pt idx="230">
                  <c:v>3325</c:v>
                </c:pt>
                <c:pt idx="231">
                  <c:v>3334</c:v>
                </c:pt>
                <c:pt idx="232">
                  <c:v>3354</c:v>
                </c:pt>
                <c:pt idx="233">
                  <c:v>3379</c:v>
                </c:pt>
                <c:pt idx="234">
                  <c:v>3393</c:v>
                </c:pt>
                <c:pt idx="235">
                  <c:v>3395</c:v>
                </c:pt>
                <c:pt idx="236">
                  <c:v>3427</c:v>
                </c:pt>
                <c:pt idx="237">
                  <c:v>3437</c:v>
                </c:pt>
                <c:pt idx="238">
                  <c:v>3440</c:v>
                </c:pt>
                <c:pt idx="239">
                  <c:v>3443</c:v>
                </c:pt>
                <c:pt idx="240">
                  <c:v>3457</c:v>
                </c:pt>
                <c:pt idx="241">
                  <c:v>3469</c:v>
                </c:pt>
                <c:pt idx="242">
                  <c:v>3472</c:v>
                </c:pt>
                <c:pt idx="243">
                  <c:v>3496</c:v>
                </c:pt>
                <c:pt idx="244">
                  <c:v>3498</c:v>
                </c:pt>
                <c:pt idx="245">
                  <c:v>3530</c:v>
                </c:pt>
                <c:pt idx="246">
                  <c:v>3532</c:v>
                </c:pt>
                <c:pt idx="247">
                  <c:v>3554</c:v>
                </c:pt>
                <c:pt idx="248">
                  <c:v>3558</c:v>
                </c:pt>
                <c:pt idx="249">
                  <c:v>3572</c:v>
                </c:pt>
                <c:pt idx="250">
                  <c:v>3593</c:v>
                </c:pt>
                <c:pt idx="251">
                  <c:v>3603</c:v>
                </c:pt>
                <c:pt idx="252">
                  <c:v>3618</c:v>
                </c:pt>
                <c:pt idx="253">
                  <c:v>3620</c:v>
                </c:pt>
                <c:pt idx="254">
                  <c:v>3622</c:v>
                </c:pt>
                <c:pt idx="255">
                  <c:v>3633</c:v>
                </c:pt>
                <c:pt idx="256">
                  <c:v>3639</c:v>
                </c:pt>
                <c:pt idx="257">
                  <c:v>3654</c:v>
                </c:pt>
                <c:pt idx="258">
                  <c:v>3677</c:v>
                </c:pt>
                <c:pt idx="259">
                  <c:v>3687</c:v>
                </c:pt>
                <c:pt idx="260">
                  <c:v>3699</c:v>
                </c:pt>
                <c:pt idx="261">
                  <c:v>3724</c:v>
                </c:pt>
                <c:pt idx="262">
                  <c:v>3745</c:v>
                </c:pt>
                <c:pt idx="263">
                  <c:v>3762</c:v>
                </c:pt>
                <c:pt idx="264">
                  <c:v>3763</c:v>
                </c:pt>
                <c:pt idx="265">
                  <c:v>3779</c:v>
                </c:pt>
                <c:pt idx="266">
                  <c:v>3781</c:v>
                </c:pt>
                <c:pt idx="267">
                  <c:v>3797</c:v>
                </c:pt>
                <c:pt idx="268">
                  <c:v>3806</c:v>
                </c:pt>
                <c:pt idx="269">
                  <c:v>3810</c:v>
                </c:pt>
                <c:pt idx="270">
                  <c:v>3822</c:v>
                </c:pt>
                <c:pt idx="271">
                  <c:v>3826</c:v>
                </c:pt>
                <c:pt idx="272">
                  <c:v>3847</c:v>
                </c:pt>
                <c:pt idx="273">
                  <c:v>3858</c:v>
                </c:pt>
                <c:pt idx="274">
                  <c:v>3866</c:v>
                </c:pt>
                <c:pt idx="275">
                  <c:v>3877</c:v>
                </c:pt>
                <c:pt idx="276">
                  <c:v>3882</c:v>
                </c:pt>
                <c:pt idx="277">
                  <c:v>3888</c:v>
                </c:pt>
                <c:pt idx="278">
                  <c:v>3892</c:v>
                </c:pt>
                <c:pt idx="279">
                  <c:v>3898</c:v>
                </c:pt>
                <c:pt idx="280">
                  <c:v>3904</c:v>
                </c:pt>
                <c:pt idx="281">
                  <c:v>3910</c:v>
                </c:pt>
                <c:pt idx="282">
                  <c:v>3918</c:v>
                </c:pt>
                <c:pt idx="283">
                  <c:v>3926</c:v>
                </c:pt>
                <c:pt idx="284">
                  <c:v>3941</c:v>
                </c:pt>
                <c:pt idx="285">
                  <c:v>3951</c:v>
                </c:pt>
                <c:pt idx="286">
                  <c:v>3959</c:v>
                </c:pt>
                <c:pt idx="287">
                  <c:v>3969</c:v>
                </c:pt>
                <c:pt idx="288">
                  <c:v>3976</c:v>
                </c:pt>
                <c:pt idx="289">
                  <c:v>3978</c:v>
                </c:pt>
                <c:pt idx="290">
                  <c:v>3984</c:v>
                </c:pt>
                <c:pt idx="291">
                  <c:v>3985</c:v>
                </c:pt>
                <c:pt idx="292">
                  <c:v>3992</c:v>
                </c:pt>
                <c:pt idx="293">
                  <c:v>4002</c:v>
                </c:pt>
                <c:pt idx="294">
                  <c:v>4019</c:v>
                </c:pt>
                <c:pt idx="295">
                  <c:v>4020</c:v>
                </c:pt>
                <c:pt idx="296">
                  <c:v>4024</c:v>
                </c:pt>
                <c:pt idx="297">
                  <c:v>4027</c:v>
                </c:pt>
                <c:pt idx="298">
                  <c:v>4028</c:v>
                </c:pt>
                <c:pt idx="299">
                  <c:v>4029</c:v>
                </c:pt>
                <c:pt idx="300">
                  <c:v>4037</c:v>
                </c:pt>
                <c:pt idx="301">
                  <c:v>4044</c:v>
                </c:pt>
                <c:pt idx="302">
                  <c:v>4048</c:v>
                </c:pt>
                <c:pt idx="303">
                  <c:v>4057</c:v>
                </c:pt>
                <c:pt idx="304">
                  <c:v>4066</c:v>
                </c:pt>
                <c:pt idx="305">
                  <c:v>4079</c:v>
                </c:pt>
                <c:pt idx="306">
                  <c:v>4083</c:v>
                </c:pt>
                <c:pt idx="307">
                  <c:v>4089</c:v>
                </c:pt>
                <c:pt idx="308">
                  <c:v>4097</c:v>
                </c:pt>
                <c:pt idx="309">
                  <c:v>4103</c:v>
                </c:pt>
                <c:pt idx="310">
                  <c:v>4104</c:v>
                </c:pt>
                <c:pt idx="311">
                  <c:v>4110</c:v>
                </c:pt>
                <c:pt idx="312">
                  <c:v>4111</c:v>
                </c:pt>
                <c:pt idx="313">
                  <c:v>4114</c:v>
                </c:pt>
                <c:pt idx="314">
                  <c:v>4115</c:v>
                </c:pt>
                <c:pt idx="315">
                  <c:v>4118</c:v>
                </c:pt>
                <c:pt idx="316">
                  <c:v>4129</c:v>
                </c:pt>
                <c:pt idx="317">
                  <c:v>4155</c:v>
                </c:pt>
                <c:pt idx="318">
                  <c:v>4171</c:v>
                </c:pt>
                <c:pt idx="319">
                  <c:v>4191</c:v>
                </c:pt>
                <c:pt idx="320">
                  <c:v>4197</c:v>
                </c:pt>
                <c:pt idx="321">
                  <c:v>4204</c:v>
                </c:pt>
                <c:pt idx="322">
                  <c:v>4205</c:v>
                </c:pt>
                <c:pt idx="323">
                  <c:v>4206</c:v>
                </c:pt>
                <c:pt idx="324">
                  <c:v>4210</c:v>
                </c:pt>
                <c:pt idx="325">
                  <c:v>4211</c:v>
                </c:pt>
                <c:pt idx="326">
                  <c:v>4213</c:v>
                </c:pt>
                <c:pt idx="327">
                  <c:v>4216</c:v>
                </c:pt>
                <c:pt idx="328">
                  <c:v>4234</c:v>
                </c:pt>
                <c:pt idx="329">
                  <c:v>4239</c:v>
                </c:pt>
                <c:pt idx="330">
                  <c:v>4242</c:v>
                </c:pt>
                <c:pt idx="331">
                  <c:v>4243</c:v>
                </c:pt>
                <c:pt idx="332">
                  <c:v>4246</c:v>
                </c:pt>
                <c:pt idx="333">
                  <c:v>4254</c:v>
                </c:pt>
                <c:pt idx="334">
                  <c:v>4260</c:v>
                </c:pt>
                <c:pt idx="335">
                  <c:v>4302</c:v>
                </c:pt>
                <c:pt idx="336">
                  <c:v>4303</c:v>
                </c:pt>
                <c:pt idx="337">
                  <c:v>4314</c:v>
                </c:pt>
                <c:pt idx="338">
                  <c:v>4320</c:v>
                </c:pt>
                <c:pt idx="339">
                  <c:v>4328</c:v>
                </c:pt>
                <c:pt idx="340">
                  <c:v>4336</c:v>
                </c:pt>
                <c:pt idx="341">
                  <c:v>4340</c:v>
                </c:pt>
                <c:pt idx="342">
                  <c:v>4341</c:v>
                </c:pt>
                <c:pt idx="343">
                  <c:v>4346</c:v>
                </c:pt>
                <c:pt idx="344">
                  <c:v>4351</c:v>
                </c:pt>
                <c:pt idx="345">
                  <c:v>4364</c:v>
                </c:pt>
                <c:pt idx="346">
                  <c:v>4372</c:v>
                </c:pt>
                <c:pt idx="347">
                  <c:v>4383</c:v>
                </c:pt>
                <c:pt idx="348">
                  <c:v>4392</c:v>
                </c:pt>
                <c:pt idx="349">
                  <c:v>4396</c:v>
                </c:pt>
                <c:pt idx="350">
                  <c:v>4401</c:v>
                </c:pt>
                <c:pt idx="351">
                  <c:v>4408</c:v>
                </c:pt>
                <c:pt idx="352">
                  <c:v>4427</c:v>
                </c:pt>
                <c:pt idx="353">
                  <c:v>4448</c:v>
                </c:pt>
                <c:pt idx="354">
                  <c:v>4458</c:v>
                </c:pt>
                <c:pt idx="355">
                  <c:v>4463</c:v>
                </c:pt>
                <c:pt idx="356">
                  <c:v>4466</c:v>
                </c:pt>
                <c:pt idx="357">
                  <c:v>4471</c:v>
                </c:pt>
                <c:pt idx="358">
                  <c:v>4475</c:v>
                </c:pt>
                <c:pt idx="359">
                  <c:v>4477</c:v>
                </c:pt>
                <c:pt idx="360">
                  <c:v>4479</c:v>
                </c:pt>
                <c:pt idx="361">
                  <c:v>4486</c:v>
                </c:pt>
                <c:pt idx="362">
                  <c:v>4488</c:v>
                </c:pt>
                <c:pt idx="363">
                  <c:v>4497</c:v>
                </c:pt>
                <c:pt idx="364">
                  <c:v>4511</c:v>
                </c:pt>
                <c:pt idx="365">
                  <c:v>4512</c:v>
                </c:pt>
                <c:pt idx="366">
                  <c:v>4530</c:v>
                </c:pt>
                <c:pt idx="367">
                  <c:v>4538</c:v>
                </c:pt>
                <c:pt idx="368">
                  <c:v>4540</c:v>
                </c:pt>
                <c:pt idx="369">
                  <c:v>4548</c:v>
                </c:pt>
                <c:pt idx="370">
                  <c:v>4551</c:v>
                </c:pt>
                <c:pt idx="371">
                  <c:v>4553</c:v>
                </c:pt>
                <c:pt idx="372">
                  <c:v>4556</c:v>
                </c:pt>
                <c:pt idx="373">
                  <c:v>4558</c:v>
                </c:pt>
                <c:pt idx="374">
                  <c:v>4576</c:v>
                </c:pt>
                <c:pt idx="375">
                  <c:v>4577</c:v>
                </c:pt>
                <c:pt idx="376">
                  <c:v>4584</c:v>
                </c:pt>
                <c:pt idx="377">
                  <c:v>4586</c:v>
                </c:pt>
                <c:pt idx="378">
                  <c:v>4590</c:v>
                </c:pt>
                <c:pt idx="379">
                  <c:v>4597</c:v>
                </c:pt>
                <c:pt idx="380">
                  <c:v>4608</c:v>
                </c:pt>
                <c:pt idx="381">
                  <c:v>4613</c:v>
                </c:pt>
                <c:pt idx="382">
                  <c:v>4622</c:v>
                </c:pt>
                <c:pt idx="383">
                  <c:v>4641</c:v>
                </c:pt>
                <c:pt idx="384">
                  <c:v>4645</c:v>
                </c:pt>
                <c:pt idx="385">
                  <c:v>4656</c:v>
                </c:pt>
                <c:pt idx="386">
                  <c:v>4668</c:v>
                </c:pt>
                <c:pt idx="387">
                  <c:v>4680</c:v>
                </c:pt>
                <c:pt idx="388">
                  <c:v>4696</c:v>
                </c:pt>
                <c:pt idx="389">
                  <c:v>4700</c:v>
                </c:pt>
                <c:pt idx="390">
                  <c:v>4702</c:v>
                </c:pt>
                <c:pt idx="391">
                  <c:v>4706</c:v>
                </c:pt>
                <c:pt idx="392">
                  <c:v>4709</c:v>
                </c:pt>
                <c:pt idx="393">
                  <c:v>4714</c:v>
                </c:pt>
                <c:pt idx="394">
                  <c:v>4718</c:v>
                </c:pt>
                <c:pt idx="395">
                  <c:v>4738</c:v>
                </c:pt>
                <c:pt idx="396">
                  <c:v>4745</c:v>
                </c:pt>
                <c:pt idx="397">
                  <c:v>4747</c:v>
                </c:pt>
                <c:pt idx="398">
                  <c:v>4763</c:v>
                </c:pt>
                <c:pt idx="399">
                  <c:v>4767</c:v>
                </c:pt>
                <c:pt idx="400">
                  <c:v>4768</c:v>
                </c:pt>
                <c:pt idx="401">
                  <c:v>4769</c:v>
                </c:pt>
                <c:pt idx="402">
                  <c:v>4781</c:v>
                </c:pt>
                <c:pt idx="403">
                  <c:v>4808</c:v>
                </c:pt>
                <c:pt idx="404">
                  <c:v>4815</c:v>
                </c:pt>
                <c:pt idx="405">
                  <c:v>4829</c:v>
                </c:pt>
                <c:pt idx="406">
                  <c:v>4833</c:v>
                </c:pt>
                <c:pt idx="407">
                  <c:v>4847</c:v>
                </c:pt>
                <c:pt idx="408">
                  <c:v>4851</c:v>
                </c:pt>
                <c:pt idx="409">
                  <c:v>4865</c:v>
                </c:pt>
                <c:pt idx="410">
                  <c:v>4875</c:v>
                </c:pt>
                <c:pt idx="411">
                  <c:v>4883</c:v>
                </c:pt>
                <c:pt idx="412">
                  <c:v>4884</c:v>
                </c:pt>
                <c:pt idx="413">
                  <c:v>4901</c:v>
                </c:pt>
                <c:pt idx="414">
                  <c:v>4912</c:v>
                </c:pt>
                <c:pt idx="415">
                  <c:v>4917</c:v>
                </c:pt>
                <c:pt idx="416">
                  <c:v>4945</c:v>
                </c:pt>
                <c:pt idx="417">
                  <c:v>4968</c:v>
                </c:pt>
                <c:pt idx="418">
                  <c:v>4979</c:v>
                </c:pt>
                <c:pt idx="419">
                  <c:v>4982</c:v>
                </c:pt>
                <c:pt idx="420">
                  <c:v>4985</c:v>
                </c:pt>
                <c:pt idx="421">
                  <c:v>4989</c:v>
                </c:pt>
                <c:pt idx="422">
                  <c:v>5000</c:v>
                </c:pt>
                <c:pt idx="423">
                  <c:v>5013</c:v>
                </c:pt>
                <c:pt idx="424">
                  <c:v>5016</c:v>
                </c:pt>
                <c:pt idx="425">
                  <c:v>5019</c:v>
                </c:pt>
                <c:pt idx="426">
                  <c:v>5031</c:v>
                </c:pt>
                <c:pt idx="427">
                  <c:v>5036</c:v>
                </c:pt>
                <c:pt idx="428">
                  <c:v>5040</c:v>
                </c:pt>
                <c:pt idx="429">
                  <c:v>5042</c:v>
                </c:pt>
                <c:pt idx="430">
                  <c:v>5045</c:v>
                </c:pt>
                <c:pt idx="431">
                  <c:v>5054</c:v>
                </c:pt>
                <c:pt idx="432">
                  <c:v>5059</c:v>
                </c:pt>
                <c:pt idx="433">
                  <c:v>5063</c:v>
                </c:pt>
                <c:pt idx="434">
                  <c:v>5065</c:v>
                </c:pt>
                <c:pt idx="435">
                  <c:v>5067</c:v>
                </c:pt>
                <c:pt idx="436">
                  <c:v>5081</c:v>
                </c:pt>
                <c:pt idx="437">
                  <c:v>5083</c:v>
                </c:pt>
                <c:pt idx="438">
                  <c:v>5084</c:v>
                </c:pt>
                <c:pt idx="439">
                  <c:v>5109</c:v>
                </c:pt>
                <c:pt idx="440">
                  <c:v>5112</c:v>
                </c:pt>
                <c:pt idx="441">
                  <c:v>5120</c:v>
                </c:pt>
                <c:pt idx="442">
                  <c:v>5126</c:v>
                </c:pt>
                <c:pt idx="443">
                  <c:v>5147</c:v>
                </c:pt>
                <c:pt idx="444">
                  <c:v>5153</c:v>
                </c:pt>
                <c:pt idx="445">
                  <c:v>5209</c:v>
                </c:pt>
                <c:pt idx="446">
                  <c:v>5215</c:v>
                </c:pt>
                <c:pt idx="447">
                  <c:v>5216</c:v>
                </c:pt>
                <c:pt idx="448">
                  <c:v>5220</c:v>
                </c:pt>
                <c:pt idx="449">
                  <c:v>5227</c:v>
                </c:pt>
                <c:pt idx="450">
                  <c:v>5253</c:v>
                </c:pt>
                <c:pt idx="451">
                  <c:v>5254</c:v>
                </c:pt>
                <c:pt idx="452">
                  <c:v>5255</c:v>
                </c:pt>
                <c:pt idx="453">
                  <c:v>5256</c:v>
                </c:pt>
                <c:pt idx="454">
                  <c:v>5269</c:v>
                </c:pt>
                <c:pt idx="455">
                  <c:v>5280</c:v>
                </c:pt>
                <c:pt idx="456">
                  <c:v>5291</c:v>
                </c:pt>
                <c:pt idx="457">
                  <c:v>5299</c:v>
                </c:pt>
                <c:pt idx="458">
                  <c:v>5306</c:v>
                </c:pt>
                <c:pt idx="459">
                  <c:v>5315</c:v>
                </c:pt>
                <c:pt idx="460">
                  <c:v>5320</c:v>
                </c:pt>
                <c:pt idx="461">
                  <c:v>5321</c:v>
                </c:pt>
                <c:pt idx="462">
                  <c:v>5337</c:v>
                </c:pt>
                <c:pt idx="463">
                  <c:v>5339</c:v>
                </c:pt>
                <c:pt idx="464">
                  <c:v>5352</c:v>
                </c:pt>
                <c:pt idx="465">
                  <c:v>5360</c:v>
                </c:pt>
                <c:pt idx="466">
                  <c:v>5362</c:v>
                </c:pt>
                <c:pt idx="467">
                  <c:v>5375</c:v>
                </c:pt>
                <c:pt idx="468">
                  <c:v>5376</c:v>
                </c:pt>
                <c:pt idx="469">
                  <c:v>5389</c:v>
                </c:pt>
                <c:pt idx="470">
                  <c:v>5406</c:v>
                </c:pt>
                <c:pt idx="471">
                  <c:v>5407</c:v>
                </c:pt>
                <c:pt idx="472">
                  <c:v>5410</c:v>
                </c:pt>
                <c:pt idx="473">
                  <c:v>5420</c:v>
                </c:pt>
                <c:pt idx="474">
                  <c:v>5423</c:v>
                </c:pt>
                <c:pt idx="475">
                  <c:v>5438</c:v>
                </c:pt>
                <c:pt idx="476">
                  <c:v>5459</c:v>
                </c:pt>
                <c:pt idx="477">
                  <c:v>5468</c:v>
                </c:pt>
                <c:pt idx="478">
                  <c:v>5469</c:v>
                </c:pt>
                <c:pt idx="479">
                  <c:v>5479</c:v>
                </c:pt>
                <c:pt idx="480">
                  <c:v>5487</c:v>
                </c:pt>
                <c:pt idx="481">
                  <c:v>5495</c:v>
                </c:pt>
                <c:pt idx="482">
                  <c:v>5499</c:v>
                </c:pt>
                <c:pt idx="483">
                  <c:v>5525</c:v>
                </c:pt>
                <c:pt idx="484">
                  <c:v>5528</c:v>
                </c:pt>
                <c:pt idx="485">
                  <c:v>5534</c:v>
                </c:pt>
                <c:pt idx="486">
                  <c:v>5537</c:v>
                </c:pt>
                <c:pt idx="487">
                  <c:v>5566</c:v>
                </c:pt>
                <c:pt idx="488">
                  <c:v>5590</c:v>
                </c:pt>
                <c:pt idx="489">
                  <c:v>5627</c:v>
                </c:pt>
                <c:pt idx="490">
                  <c:v>5630</c:v>
                </c:pt>
                <c:pt idx="491">
                  <c:v>5634</c:v>
                </c:pt>
                <c:pt idx="492">
                  <c:v>5635</c:v>
                </c:pt>
                <c:pt idx="493">
                  <c:v>5644</c:v>
                </c:pt>
                <c:pt idx="494">
                  <c:v>5650</c:v>
                </c:pt>
                <c:pt idx="495">
                  <c:v>5666</c:v>
                </c:pt>
                <c:pt idx="496">
                  <c:v>5671</c:v>
                </c:pt>
                <c:pt idx="497">
                  <c:v>5679</c:v>
                </c:pt>
                <c:pt idx="498">
                  <c:v>5681</c:v>
                </c:pt>
                <c:pt idx="499">
                  <c:v>5688</c:v>
                </c:pt>
                <c:pt idx="500">
                  <c:v>5700</c:v>
                </c:pt>
                <c:pt idx="501">
                  <c:v>5713</c:v>
                </c:pt>
                <c:pt idx="502">
                  <c:v>5718</c:v>
                </c:pt>
                <c:pt idx="503">
                  <c:v>5719</c:v>
                </c:pt>
                <c:pt idx="504">
                  <c:v>5721</c:v>
                </c:pt>
                <c:pt idx="505">
                  <c:v>5761</c:v>
                </c:pt>
                <c:pt idx="506">
                  <c:v>5762</c:v>
                </c:pt>
                <c:pt idx="507">
                  <c:v>5785</c:v>
                </c:pt>
                <c:pt idx="508">
                  <c:v>5788</c:v>
                </c:pt>
                <c:pt idx="509">
                  <c:v>5795</c:v>
                </c:pt>
                <c:pt idx="510">
                  <c:v>5806</c:v>
                </c:pt>
                <c:pt idx="511">
                  <c:v>5808</c:v>
                </c:pt>
                <c:pt idx="512">
                  <c:v>5809</c:v>
                </c:pt>
                <c:pt idx="513">
                  <c:v>5825</c:v>
                </c:pt>
                <c:pt idx="514">
                  <c:v>5827</c:v>
                </c:pt>
                <c:pt idx="515">
                  <c:v>5836</c:v>
                </c:pt>
                <c:pt idx="516">
                  <c:v>5850</c:v>
                </c:pt>
                <c:pt idx="517">
                  <c:v>5857</c:v>
                </c:pt>
                <c:pt idx="518">
                  <c:v>5861</c:v>
                </c:pt>
                <c:pt idx="519">
                  <c:v>5865</c:v>
                </c:pt>
                <c:pt idx="520">
                  <c:v>5866</c:v>
                </c:pt>
                <c:pt idx="521">
                  <c:v>5871</c:v>
                </c:pt>
                <c:pt idx="522">
                  <c:v>5897</c:v>
                </c:pt>
                <c:pt idx="523">
                  <c:v>5901</c:v>
                </c:pt>
                <c:pt idx="524">
                  <c:v>5905</c:v>
                </c:pt>
                <c:pt idx="525">
                  <c:v>5911</c:v>
                </c:pt>
                <c:pt idx="526">
                  <c:v>5916</c:v>
                </c:pt>
                <c:pt idx="527">
                  <c:v>5943</c:v>
                </c:pt>
                <c:pt idx="528">
                  <c:v>5967</c:v>
                </c:pt>
                <c:pt idx="529">
                  <c:v>5974</c:v>
                </c:pt>
                <c:pt idx="530">
                  <c:v>5975</c:v>
                </c:pt>
                <c:pt idx="531">
                  <c:v>5978</c:v>
                </c:pt>
                <c:pt idx="532">
                  <c:v>5994</c:v>
                </c:pt>
                <c:pt idx="533">
                  <c:v>5995</c:v>
                </c:pt>
                <c:pt idx="534">
                  <c:v>6001</c:v>
                </c:pt>
                <c:pt idx="535">
                  <c:v>6006</c:v>
                </c:pt>
                <c:pt idx="536">
                  <c:v>6007</c:v>
                </c:pt>
                <c:pt idx="537">
                  <c:v>6013</c:v>
                </c:pt>
                <c:pt idx="538">
                  <c:v>6020</c:v>
                </c:pt>
                <c:pt idx="539">
                  <c:v>6025</c:v>
                </c:pt>
                <c:pt idx="540">
                  <c:v>6047</c:v>
                </c:pt>
                <c:pt idx="541">
                  <c:v>6050</c:v>
                </c:pt>
                <c:pt idx="542">
                  <c:v>6063</c:v>
                </c:pt>
                <c:pt idx="543">
                  <c:v>6078</c:v>
                </c:pt>
                <c:pt idx="544">
                  <c:v>6099</c:v>
                </c:pt>
                <c:pt idx="545">
                  <c:v>6100</c:v>
                </c:pt>
                <c:pt idx="546">
                  <c:v>6109</c:v>
                </c:pt>
                <c:pt idx="547">
                  <c:v>6111</c:v>
                </c:pt>
                <c:pt idx="548">
                  <c:v>6113</c:v>
                </c:pt>
                <c:pt idx="549">
                  <c:v>6117</c:v>
                </c:pt>
                <c:pt idx="550">
                  <c:v>6130</c:v>
                </c:pt>
                <c:pt idx="551">
                  <c:v>6131</c:v>
                </c:pt>
                <c:pt idx="552">
                  <c:v>6135</c:v>
                </c:pt>
                <c:pt idx="553">
                  <c:v>6138</c:v>
                </c:pt>
                <c:pt idx="554">
                  <c:v>6170</c:v>
                </c:pt>
                <c:pt idx="555">
                  <c:v>6178</c:v>
                </c:pt>
                <c:pt idx="556">
                  <c:v>6180</c:v>
                </c:pt>
                <c:pt idx="557">
                  <c:v>6181</c:v>
                </c:pt>
                <c:pt idx="558">
                  <c:v>6190</c:v>
                </c:pt>
                <c:pt idx="559">
                  <c:v>6197</c:v>
                </c:pt>
                <c:pt idx="560">
                  <c:v>6208</c:v>
                </c:pt>
                <c:pt idx="561">
                  <c:v>6219</c:v>
                </c:pt>
                <c:pt idx="562">
                  <c:v>6221</c:v>
                </c:pt>
                <c:pt idx="563">
                  <c:v>6231</c:v>
                </c:pt>
                <c:pt idx="564">
                  <c:v>6236</c:v>
                </c:pt>
                <c:pt idx="565">
                  <c:v>6250</c:v>
                </c:pt>
                <c:pt idx="566">
                  <c:v>6268</c:v>
                </c:pt>
                <c:pt idx="567">
                  <c:v>6272</c:v>
                </c:pt>
                <c:pt idx="568">
                  <c:v>6278</c:v>
                </c:pt>
                <c:pt idx="569">
                  <c:v>6285</c:v>
                </c:pt>
                <c:pt idx="570">
                  <c:v>6287</c:v>
                </c:pt>
                <c:pt idx="571">
                  <c:v>6288</c:v>
                </c:pt>
                <c:pt idx="572">
                  <c:v>6293</c:v>
                </c:pt>
                <c:pt idx="573">
                  <c:v>6300</c:v>
                </c:pt>
                <c:pt idx="574">
                  <c:v>6319</c:v>
                </c:pt>
                <c:pt idx="575">
                  <c:v>6330</c:v>
                </c:pt>
                <c:pt idx="576">
                  <c:v>6345</c:v>
                </c:pt>
                <c:pt idx="577">
                  <c:v>6368</c:v>
                </c:pt>
                <c:pt idx="578">
                  <c:v>6369</c:v>
                </c:pt>
                <c:pt idx="579">
                  <c:v>6374</c:v>
                </c:pt>
                <c:pt idx="580">
                  <c:v>6380</c:v>
                </c:pt>
                <c:pt idx="581">
                  <c:v>6385</c:v>
                </c:pt>
                <c:pt idx="582">
                  <c:v>6389</c:v>
                </c:pt>
                <c:pt idx="583">
                  <c:v>6391</c:v>
                </c:pt>
                <c:pt idx="584">
                  <c:v>6398</c:v>
                </c:pt>
                <c:pt idx="585">
                  <c:v>6399</c:v>
                </c:pt>
                <c:pt idx="586">
                  <c:v>6400</c:v>
                </c:pt>
                <c:pt idx="587">
                  <c:v>6405</c:v>
                </c:pt>
                <c:pt idx="588">
                  <c:v>6415</c:v>
                </c:pt>
                <c:pt idx="589">
                  <c:v>6430</c:v>
                </c:pt>
                <c:pt idx="590">
                  <c:v>6454</c:v>
                </c:pt>
                <c:pt idx="591">
                  <c:v>6469</c:v>
                </c:pt>
                <c:pt idx="592">
                  <c:v>6471</c:v>
                </c:pt>
                <c:pt idx="593">
                  <c:v>6474</c:v>
                </c:pt>
                <c:pt idx="594">
                  <c:v>6491</c:v>
                </c:pt>
                <c:pt idx="595">
                  <c:v>6504</c:v>
                </c:pt>
                <c:pt idx="596">
                  <c:v>6518</c:v>
                </c:pt>
                <c:pt idx="597">
                  <c:v>6522</c:v>
                </c:pt>
                <c:pt idx="598">
                  <c:v>6525</c:v>
                </c:pt>
                <c:pt idx="599">
                  <c:v>6527</c:v>
                </c:pt>
                <c:pt idx="600">
                  <c:v>6531</c:v>
                </c:pt>
                <c:pt idx="601">
                  <c:v>6534</c:v>
                </c:pt>
                <c:pt idx="602">
                  <c:v>6539</c:v>
                </c:pt>
                <c:pt idx="603">
                  <c:v>6545</c:v>
                </c:pt>
                <c:pt idx="604">
                  <c:v>6546</c:v>
                </c:pt>
                <c:pt idx="605">
                  <c:v>6564</c:v>
                </c:pt>
                <c:pt idx="606">
                  <c:v>6566</c:v>
                </c:pt>
                <c:pt idx="607">
                  <c:v>6569</c:v>
                </c:pt>
                <c:pt idx="608">
                  <c:v>6570</c:v>
                </c:pt>
                <c:pt idx="609">
                  <c:v>6586</c:v>
                </c:pt>
                <c:pt idx="610">
                  <c:v>6593</c:v>
                </c:pt>
                <c:pt idx="611">
                  <c:v>6601</c:v>
                </c:pt>
                <c:pt idx="612">
                  <c:v>6603</c:v>
                </c:pt>
                <c:pt idx="613">
                  <c:v>6604</c:v>
                </c:pt>
                <c:pt idx="614">
                  <c:v>6606</c:v>
                </c:pt>
                <c:pt idx="615">
                  <c:v>6607</c:v>
                </c:pt>
                <c:pt idx="616">
                  <c:v>6619</c:v>
                </c:pt>
                <c:pt idx="617">
                  <c:v>6628</c:v>
                </c:pt>
                <c:pt idx="618">
                  <c:v>6638</c:v>
                </c:pt>
                <c:pt idx="619">
                  <c:v>6639</c:v>
                </c:pt>
                <c:pt idx="620">
                  <c:v>6641</c:v>
                </c:pt>
                <c:pt idx="621">
                  <c:v>6647</c:v>
                </c:pt>
                <c:pt idx="622">
                  <c:v>6650</c:v>
                </c:pt>
                <c:pt idx="623">
                  <c:v>6658</c:v>
                </c:pt>
                <c:pt idx="624">
                  <c:v>6663</c:v>
                </c:pt>
                <c:pt idx="625">
                  <c:v>6671</c:v>
                </c:pt>
                <c:pt idx="626">
                  <c:v>6684</c:v>
                </c:pt>
                <c:pt idx="627">
                  <c:v>6705</c:v>
                </c:pt>
                <c:pt idx="628">
                  <c:v>6719</c:v>
                </c:pt>
                <c:pt idx="629">
                  <c:v>6720</c:v>
                </c:pt>
                <c:pt idx="630">
                  <c:v>6722</c:v>
                </c:pt>
                <c:pt idx="631">
                  <c:v>6735</c:v>
                </c:pt>
                <c:pt idx="632">
                  <c:v>6739</c:v>
                </c:pt>
                <c:pt idx="633">
                  <c:v>6741</c:v>
                </c:pt>
                <c:pt idx="634">
                  <c:v>6746</c:v>
                </c:pt>
                <c:pt idx="635">
                  <c:v>6750</c:v>
                </c:pt>
                <c:pt idx="636">
                  <c:v>6752</c:v>
                </c:pt>
                <c:pt idx="637">
                  <c:v>6773</c:v>
                </c:pt>
                <c:pt idx="638">
                  <c:v>6779</c:v>
                </c:pt>
                <c:pt idx="639">
                  <c:v>6804</c:v>
                </c:pt>
                <c:pt idx="640">
                  <c:v>6806</c:v>
                </c:pt>
                <c:pt idx="641">
                  <c:v>6842</c:v>
                </c:pt>
                <c:pt idx="642">
                  <c:v>6858</c:v>
                </c:pt>
                <c:pt idx="643">
                  <c:v>6860</c:v>
                </c:pt>
                <c:pt idx="644">
                  <c:v>6866</c:v>
                </c:pt>
                <c:pt idx="645">
                  <c:v>6878</c:v>
                </c:pt>
                <c:pt idx="646">
                  <c:v>6888</c:v>
                </c:pt>
                <c:pt idx="647">
                  <c:v>6896</c:v>
                </c:pt>
                <c:pt idx="648">
                  <c:v>6899</c:v>
                </c:pt>
                <c:pt idx="649">
                  <c:v>6910</c:v>
                </c:pt>
                <c:pt idx="650">
                  <c:v>6919</c:v>
                </c:pt>
                <c:pt idx="651">
                  <c:v>6929</c:v>
                </c:pt>
                <c:pt idx="652">
                  <c:v>6938</c:v>
                </c:pt>
                <c:pt idx="653">
                  <c:v>6944</c:v>
                </c:pt>
                <c:pt idx="654">
                  <c:v>6956</c:v>
                </c:pt>
                <c:pt idx="655">
                  <c:v>6960</c:v>
                </c:pt>
                <c:pt idx="656">
                  <c:v>6963</c:v>
                </c:pt>
                <c:pt idx="657">
                  <c:v>6970</c:v>
                </c:pt>
                <c:pt idx="658">
                  <c:v>6974</c:v>
                </c:pt>
                <c:pt idx="659">
                  <c:v>6983</c:v>
                </c:pt>
                <c:pt idx="660">
                  <c:v>6998</c:v>
                </c:pt>
                <c:pt idx="661">
                  <c:v>7001</c:v>
                </c:pt>
                <c:pt idx="662">
                  <c:v>7015</c:v>
                </c:pt>
                <c:pt idx="663">
                  <c:v>7030</c:v>
                </c:pt>
                <c:pt idx="664">
                  <c:v>7046</c:v>
                </c:pt>
                <c:pt idx="665">
                  <c:v>7051</c:v>
                </c:pt>
                <c:pt idx="666">
                  <c:v>7072</c:v>
                </c:pt>
                <c:pt idx="667">
                  <c:v>7088</c:v>
                </c:pt>
                <c:pt idx="668">
                  <c:v>7089</c:v>
                </c:pt>
                <c:pt idx="669">
                  <c:v>7093</c:v>
                </c:pt>
                <c:pt idx="670">
                  <c:v>7135</c:v>
                </c:pt>
                <c:pt idx="671">
                  <c:v>7136</c:v>
                </c:pt>
                <c:pt idx="672">
                  <c:v>7145</c:v>
                </c:pt>
                <c:pt idx="673">
                  <c:v>7150</c:v>
                </c:pt>
                <c:pt idx="674">
                  <c:v>7152</c:v>
                </c:pt>
                <c:pt idx="675">
                  <c:v>7162</c:v>
                </c:pt>
                <c:pt idx="676">
                  <c:v>7168</c:v>
                </c:pt>
                <c:pt idx="677">
                  <c:v>7171</c:v>
                </c:pt>
                <c:pt idx="678">
                  <c:v>7172</c:v>
                </c:pt>
                <c:pt idx="679">
                  <c:v>7175</c:v>
                </c:pt>
                <c:pt idx="680">
                  <c:v>7179</c:v>
                </c:pt>
                <c:pt idx="681">
                  <c:v>7207</c:v>
                </c:pt>
                <c:pt idx="682">
                  <c:v>7221</c:v>
                </c:pt>
                <c:pt idx="683">
                  <c:v>7230</c:v>
                </c:pt>
                <c:pt idx="684">
                  <c:v>7235</c:v>
                </c:pt>
                <c:pt idx="685">
                  <c:v>7236</c:v>
                </c:pt>
                <c:pt idx="686">
                  <c:v>7239</c:v>
                </c:pt>
                <c:pt idx="687">
                  <c:v>7268</c:v>
                </c:pt>
                <c:pt idx="688">
                  <c:v>7274</c:v>
                </c:pt>
                <c:pt idx="689">
                  <c:v>7275</c:v>
                </c:pt>
                <c:pt idx="690">
                  <c:v>7305</c:v>
                </c:pt>
                <c:pt idx="691">
                  <c:v>7309</c:v>
                </c:pt>
                <c:pt idx="692">
                  <c:v>7316</c:v>
                </c:pt>
                <c:pt idx="693">
                  <c:v>7359</c:v>
                </c:pt>
                <c:pt idx="694">
                  <c:v>7366</c:v>
                </c:pt>
                <c:pt idx="695">
                  <c:v>7395</c:v>
                </c:pt>
                <c:pt idx="696">
                  <c:v>7398</c:v>
                </c:pt>
                <c:pt idx="697">
                  <c:v>7399</c:v>
                </c:pt>
                <c:pt idx="698">
                  <c:v>7400</c:v>
                </c:pt>
                <c:pt idx="699">
                  <c:v>7408</c:v>
                </c:pt>
                <c:pt idx="700">
                  <c:v>7424</c:v>
                </c:pt>
                <c:pt idx="701">
                  <c:v>7436</c:v>
                </c:pt>
                <c:pt idx="702">
                  <c:v>7439</c:v>
                </c:pt>
                <c:pt idx="703">
                  <c:v>7445</c:v>
                </c:pt>
                <c:pt idx="704">
                  <c:v>7447</c:v>
                </c:pt>
                <c:pt idx="705">
                  <c:v>7448</c:v>
                </c:pt>
                <c:pt idx="706">
                  <c:v>7451</c:v>
                </c:pt>
                <c:pt idx="707">
                  <c:v>7457</c:v>
                </c:pt>
                <c:pt idx="708">
                  <c:v>7463</c:v>
                </c:pt>
                <c:pt idx="709">
                  <c:v>7465</c:v>
                </c:pt>
                <c:pt idx="710">
                  <c:v>7476</c:v>
                </c:pt>
                <c:pt idx="711">
                  <c:v>7484</c:v>
                </c:pt>
                <c:pt idx="712">
                  <c:v>7498</c:v>
                </c:pt>
                <c:pt idx="713">
                  <c:v>7503</c:v>
                </c:pt>
                <c:pt idx="714">
                  <c:v>7507</c:v>
                </c:pt>
                <c:pt idx="715">
                  <c:v>7510</c:v>
                </c:pt>
                <c:pt idx="716">
                  <c:v>7512</c:v>
                </c:pt>
                <c:pt idx="717">
                  <c:v>7525</c:v>
                </c:pt>
                <c:pt idx="718">
                  <c:v>7538</c:v>
                </c:pt>
                <c:pt idx="719">
                  <c:v>7539</c:v>
                </c:pt>
                <c:pt idx="720">
                  <c:v>7544</c:v>
                </c:pt>
                <c:pt idx="721">
                  <c:v>7546</c:v>
                </c:pt>
                <c:pt idx="722">
                  <c:v>7549</c:v>
                </c:pt>
                <c:pt idx="723">
                  <c:v>7551</c:v>
                </c:pt>
                <c:pt idx="724">
                  <c:v>7552</c:v>
                </c:pt>
                <c:pt idx="725">
                  <c:v>7556</c:v>
                </c:pt>
                <c:pt idx="726">
                  <c:v>7558</c:v>
                </c:pt>
                <c:pt idx="727">
                  <c:v>7560</c:v>
                </c:pt>
                <c:pt idx="728">
                  <c:v>7577</c:v>
                </c:pt>
                <c:pt idx="729">
                  <c:v>7578</c:v>
                </c:pt>
                <c:pt idx="730">
                  <c:v>7580</c:v>
                </c:pt>
                <c:pt idx="731">
                  <c:v>7589</c:v>
                </c:pt>
                <c:pt idx="732">
                  <c:v>7616</c:v>
                </c:pt>
                <c:pt idx="733">
                  <c:v>7621</c:v>
                </c:pt>
                <c:pt idx="734">
                  <c:v>7643</c:v>
                </c:pt>
                <c:pt idx="735">
                  <c:v>7644</c:v>
                </c:pt>
                <c:pt idx="736">
                  <c:v>7654</c:v>
                </c:pt>
                <c:pt idx="737">
                  <c:v>7661</c:v>
                </c:pt>
                <c:pt idx="738">
                  <c:v>7663</c:v>
                </c:pt>
                <c:pt idx="739">
                  <c:v>7667</c:v>
                </c:pt>
                <c:pt idx="740">
                  <c:v>7673</c:v>
                </c:pt>
                <c:pt idx="741">
                  <c:v>7696</c:v>
                </c:pt>
                <c:pt idx="742">
                  <c:v>7709</c:v>
                </c:pt>
                <c:pt idx="743">
                  <c:v>7728</c:v>
                </c:pt>
                <c:pt idx="744">
                  <c:v>7729</c:v>
                </c:pt>
                <c:pt idx="745">
                  <c:v>7739</c:v>
                </c:pt>
                <c:pt idx="746">
                  <c:v>7742</c:v>
                </c:pt>
                <c:pt idx="747">
                  <c:v>7751</c:v>
                </c:pt>
                <c:pt idx="748">
                  <c:v>7753</c:v>
                </c:pt>
                <c:pt idx="749">
                  <c:v>7789</c:v>
                </c:pt>
                <c:pt idx="750">
                  <c:v>7810</c:v>
                </c:pt>
                <c:pt idx="751">
                  <c:v>7813</c:v>
                </c:pt>
                <c:pt idx="752">
                  <c:v>7828</c:v>
                </c:pt>
                <c:pt idx="753">
                  <c:v>7829</c:v>
                </c:pt>
                <c:pt idx="754">
                  <c:v>7840</c:v>
                </c:pt>
                <c:pt idx="755">
                  <c:v>7869</c:v>
                </c:pt>
                <c:pt idx="756">
                  <c:v>7892</c:v>
                </c:pt>
                <c:pt idx="757">
                  <c:v>7896</c:v>
                </c:pt>
                <c:pt idx="758">
                  <c:v>7922</c:v>
                </c:pt>
                <c:pt idx="759">
                  <c:v>7927</c:v>
                </c:pt>
                <c:pt idx="760">
                  <c:v>7939</c:v>
                </c:pt>
                <c:pt idx="761">
                  <c:v>7943</c:v>
                </c:pt>
                <c:pt idx="762">
                  <c:v>7945</c:v>
                </c:pt>
                <c:pt idx="763">
                  <c:v>7947</c:v>
                </c:pt>
                <c:pt idx="764">
                  <c:v>7948</c:v>
                </c:pt>
                <c:pt idx="765">
                  <c:v>7949</c:v>
                </c:pt>
                <c:pt idx="766">
                  <c:v>7960</c:v>
                </c:pt>
                <c:pt idx="767">
                  <c:v>7970</c:v>
                </c:pt>
                <c:pt idx="768">
                  <c:v>7973</c:v>
                </c:pt>
                <c:pt idx="769">
                  <c:v>7975</c:v>
                </c:pt>
                <c:pt idx="770">
                  <c:v>7979</c:v>
                </c:pt>
                <c:pt idx="771">
                  <c:v>7986</c:v>
                </c:pt>
                <c:pt idx="772">
                  <c:v>8005</c:v>
                </c:pt>
                <c:pt idx="773">
                  <c:v>8015</c:v>
                </c:pt>
                <c:pt idx="774">
                  <c:v>8019</c:v>
                </c:pt>
                <c:pt idx="775">
                  <c:v>8033</c:v>
                </c:pt>
                <c:pt idx="776">
                  <c:v>8045</c:v>
                </c:pt>
                <c:pt idx="777">
                  <c:v>8058</c:v>
                </c:pt>
                <c:pt idx="778">
                  <c:v>8063</c:v>
                </c:pt>
                <c:pt idx="779">
                  <c:v>8068</c:v>
                </c:pt>
                <c:pt idx="780">
                  <c:v>8077</c:v>
                </c:pt>
                <c:pt idx="781">
                  <c:v>8079</c:v>
                </c:pt>
                <c:pt idx="782">
                  <c:v>8089</c:v>
                </c:pt>
                <c:pt idx="783">
                  <c:v>8095</c:v>
                </c:pt>
                <c:pt idx="784">
                  <c:v>8105</c:v>
                </c:pt>
                <c:pt idx="785">
                  <c:v>8108</c:v>
                </c:pt>
                <c:pt idx="786">
                  <c:v>8122</c:v>
                </c:pt>
                <c:pt idx="787">
                  <c:v>8143</c:v>
                </c:pt>
                <c:pt idx="788">
                  <c:v>8145</c:v>
                </c:pt>
                <c:pt idx="789">
                  <c:v>8151</c:v>
                </c:pt>
                <c:pt idx="790">
                  <c:v>8172</c:v>
                </c:pt>
                <c:pt idx="791">
                  <c:v>8190</c:v>
                </c:pt>
                <c:pt idx="792">
                  <c:v>8195</c:v>
                </c:pt>
                <c:pt idx="793">
                  <c:v>8210</c:v>
                </c:pt>
                <c:pt idx="794">
                  <c:v>8225</c:v>
                </c:pt>
                <c:pt idx="795">
                  <c:v>8226</c:v>
                </c:pt>
                <c:pt idx="796">
                  <c:v>8237</c:v>
                </c:pt>
                <c:pt idx="797">
                  <c:v>8238</c:v>
                </c:pt>
                <c:pt idx="798">
                  <c:v>8242</c:v>
                </c:pt>
                <c:pt idx="799">
                  <c:v>8250</c:v>
                </c:pt>
                <c:pt idx="800">
                  <c:v>8261</c:v>
                </c:pt>
                <c:pt idx="801">
                  <c:v>8264</c:v>
                </c:pt>
                <c:pt idx="802">
                  <c:v>8269</c:v>
                </c:pt>
                <c:pt idx="803">
                  <c:v>8300</c:v>
                </c:pt>
                <c:pt idx="804">
                  <c:v>8305</c:v>
                </c:pt>
                <c:pt idx="805">
                  <c:v>8307</c:v>
                </c:pt>
                <c:pt idx="806">
                  <c:v>8310</c:v>
                </c:pt>
                <c:pt idx="807">
                  <c:v>8320</c:v>
                </c:pt>
                <c:pt idx="808">
                  <c:v>8321</c:v>
                </c:pt>
                <c:pt idx="809">
                  <c:v>8343</c:v>
                </c:pt>
                <c:pt idx="810">
                  <c:v>8353</c:v>
                </c:pt>
                <c:pt idx="811">
                  <c:v>8356</c:v>
                </c:pt>
                <c:pt idx="812">
                  <c:v>8396</c:v>
                </c:pt>
                <c:pt idx="813">
                  <c:v>8399</c:v>
                </c:pt>
                <c:pt idx="814">
                  <c:v>8406</c:v>
                </c:pt>
                <c:pt idx="815">
                  <c:v>8408</c:v>
                </c:pt>
                <c:pt idx="816">
                  <c:v>8414</c:v>
                </c:pt>
                <c:pt idx="817">
                  <c:v>8416</c:v>
                </c:pt>
                <c:pt idx="818">
                  <c:v>8425</c:v>
                </c:pt>
                <c:pt idx="819">
                  <c:v>8439</c:v>
                </c:pt>
                <c:pt idx="820">
                  <c:v>8447</c:v>
                </c:pt>
                <c:pt idx="821">
                  <c:v>8451</c:v>
                </c:pt>
                <c:pt idx="822">
                  <c:v>8453</c:v>
                </c:pt>
                <c:pt idx="823">
                  <c:v>8473</c:v>
                </c:pt>
                <c:pt idx="824">
                  <c:v>8477</c:v>
                </c:pt>
                <c:pt idx="825">
                  <c:v>8481</c:v>
                </c:pt>
                <c:pt idx="826">
                  <c:v>8495</c:v>
                </c:pt>
                <c:pt idx="827">
                  <c:v>8501</c:v>
                </c:pt>
                <c:pt idx="828">
                  <c:v>8528</c:v>
                </c:pt>
                <c:pt idx="829">
                  <c:v>8530</c:v>
                </c:pt>
                <c:pt idx="830">
                  <c:v>8552</c:v>
                </c:pt>
                <c:pt idx="831">
                  <c:v>8554</c:v>
                </c:pt>
                <c:pt idx="832">
                  <c:v>8564</c:v>
                </c:pt>
                <c:pt idx="833">
                  <c:v>8567</c:v>
                </c:pt>
                <c:pt idx="834">
                  <c:v>8571</c:v>
                </c:pt>
                <c:pt idx="835">
                  <c:v>8580</c:v>
                </c:pt>
                <c:pt idx="836">
                  <c:v>8581</c:v>
                </c:pt>
                <c:pt idx="837">
                  <c:v>8583</c:v>
                </c:pt>
                <c:pt idx="838">
                  <c:v>8589</c:v>
                </c:pt>
                <c:pt idx="839">
                  <c:v>8593</c:v>
                </c:pt>
                <c:pt idx="840">
                  <c:v>8605</c:v>
                </c:pt>
                <c:pt idx="841">
                  <c:v>8612</c:v>
                </c:pt>
                <c:pt idx="842">
                  <c:v>8616</c:v>
                </c:pt>
                <c:pt idx="843">
                  <c:v>8617</c:v>
                </c:pt>
                <c:pt idx="844">
                  <c:v>8627</c:v>
                </c:pt>
                <c:pt idx="845">
                  <c:v>8628</c:v>
                </c:pt>
                <c:pt idx="846">
                  <c:v>8634</c:v>
                </c:pt>
                <c:pt idx="847">
                  <c:v>8645</c:v>
                </c:pt>
                <c:pt idx="848">
                  <c:v>8646</c:v>
                </c:pt>
                <c:pt idx="849">
                  <c:v>8651</c:v>
                </c:pt>
                <c:pt idx="850">
                  <c:v>8673</c:v>
                </c:pt>
                <c:pt idx="851">
                  <c:v>8674</c:v>
                </c:pt>
                <c:pt idx="852">
                  <c:v>8685</c:v>
                </c:pt>
                <c:pt idx="853">
                  <c:v>8694</c:v>
                </c:pt>
                <c:pt idx="854">
                  <c:v>8703</c:v>
                </c:pt>
                <c:pt idx="855">
                  <c:v>8719</c:v>
                </c:pt>
                <c:pt idx="856">
                  <c:v>8721</c:v>
                </c:pt>
                <c:pt idx="857">
                  <c:v>8729</c:v>
                </c:pt>
                <c:pt idx="858">
                  <c:v>8731</c:v>
                </c:pt>
                <c:pt idx="859">
                  <c:v>8733</c:v>
                </c:pt>
                <c:pt idx="860">
                  <c:v>8738</c:v>
                </c:pt>
                <c:pt idx="861">
                  <c:v>8743</c:v>
                </c:pt>
                <c:pt idx="862">
                  <c:v>8753</c:v>
                </c:pt>
                <c:pt idx="863">
                  <c:v>8756</c:v>
                </c:pt>
                <c:pt idx="864">
                  <c:v>8766</c:v>
                </c:pt>
                <c:pt idx="865">
                  <c:v>8768</c:v>
                </c:pt>
                <c:pt idx="866">
                  <c:v>8770</c:v>
                </c:pt>
                <c:pt idx="867">
                  <c:v>8774</c:v>
                </c:pt>
                <c:pt idx="868">
                  <c:v>8777</c:v>
                </c:pt>
                <c:pt idx="869">
                  <c:v>8793</c:v>
                </c:pt>
                <c:pt idx="870">
                  <c:v>8798</c:v>
                </c:pt>
                <c:pt idx="871">
                  <c:v>8805</c:v>
                </c:pt>
                <c:pt idx="872">
                  <c:v>8815</c:v>
                </c:pt>
                <c:pt idx="873">
                  <c:v>8833</c:v>
                </c:pt>
                <c:pt idx="874">
                  <c:v>8844</c:v>
                </c:pt>
                <c:pt idx="875">
                  <c:v>8864</c:v>
                </c:pt>
                <c:pt idx="876">
                  <c:v>8867</c:v>
                </c:pt>
                <c:pt idx="877">
                  <c:v>8875</c:v>
                </c:pt>
                <c:pt idx="878">
                  <c:v>8876</c:v>
                </c:pt>
                <c:pt idx="879">
                  <c:v>8878</c:v>
                </c:pt>
                <c:pt idx="880">
                  <c:v>8881</c:v>
                </c:pt>
                <c:pt idx="881">
                  <c:v>8888</c:v>
                </c:pt>
                <c:pt idx="882">
                  <c:v>8901</c:v>
                </c:pt>
                <c:pt idx="883">
                  <c:v>8912</c:v>
                </c:pt>
                <c:pt idx="884">
                  <c:v>8923</c:v>
                </c:pt>
                <c:pt idx="885">
                  <c:v>8934</c:v>
                </c:pt>
                <c:pt idx="886">
                  <c:v>8946</c:v>
                </c:pt>
                <c:pt idx="887">
                  <c:v>8952</c:v>
                </c:pt>
                <c:pt idx="888">
                  <c:v>8954</c:v>
                </c:pt>
                <c:pt idx="889">
                  <c:v>8960</c:v>
                </c:pt>
                <c:pt idx="890">
                  <c:v>8961</c:v>
                </c:pt>
                <c:pt idx="891">
                  <c:v>8976</c:v>
                </c:pt>
                <c:pt idx="892">
                  <c:v>8986</c:v>
                </c:pt>
                <c:pt idx="893">
                  <c:v>9017</c:v>
                </c:pt>
                <c:pt idx="894">
                  <c:v>9020</c:v>
                </c:pt>
                <c:pt idx="895">
                  <c:v>9026</c:v>
                </c:pt>
                <c:pt idx="896">
                  <c:v>9028</c:v>
                </c:pt>
                <c:pt idx="897">
                  <c:v>9034</c:v>
                </c:pt>
                <c:pt idx="898">
                  <c:v>9073</c:v>
                </c:pt>
                <c:pt idx="899">
                  <c:v>9113</c:v>
                </c:pt>
                <c:pt idx="900">
                  <c:v>9115</c:v>
                </c:pt>
                <c:pt idx="901">
                  <c:v>9121</c:v>
                </c:pt>
                <c:pt idx="902">
                  <c:v>9122</c:v>
                </c:pt>
                <c:pt idx="903">
                  <c:v>9131</c:v>
                </c:pt>
                <c:pt idx="904">
                  <c:v>9134</c:v>
                </c:pt>
                <c:pt idx="905">
                  <c:v>9141</c:v>
                </c:pt>
                <c:pt idx="906">
                  <c:v>9149</c:v>
                </c:pt>
                <c:pt idx="907">
                  <c:v>9163</c:v>
                </c:pt>
                <c:pt idx="908">
                  <c:v>9179</c:v>
                </c:pt>
                <c:pt idx="909">
                  <c:v>9183</c:v>
                </c:pt>
                <c:pt idx="910">
                  <c:v>9239</c:v>
                </c:pt>
                <c:pt idx="911">
                  <c:v>9256</c:v>
                </c:pt>
                <c:pt idx="912">
                  <c:v>9257</c:v>
                </c:pt>
                <c:pt idx="913">
                  <c:v>9258</c:v>
                </c:pt>
                <c:pt idx="914">
                  <c:v>9259</c:v>
                </c:pt>
                <c:pt idx="915">
                  <c:v>9267</c:v>
                </c:pt>
                <c:pt idx="916">
                  <c:v>9278</c:v>
                </c:pt>
                <c:pt idx="917">
                  <c:v>9290</c:v>
                </c:pt>
                <c:pt idx="918">
                  <c:v>9294</c:v>
                </c:pt>
                <c:pt idx="919">
                  <c:v>9298</c:v>
                </c:pt>
                <c:pt idx="920">
                  <c:v>9308</c:v>
                </c:pt>
                <c:pt idx="921">
                  <c:v>9332</c:v>
                </c:pt>
                <c:pt idx="922">
                  <c:v>9333</c:v>
                </c:pt>
                <c:pt idx="923">
                  <c:v>9353</c:v>
                </c:pt>
                <c:pt idx="924">
                  <c:v>9354</c:v>
                </c:pt>
                <c:pt idx="925">
                  <c:v>9363</c:v>
                </c:pt>
                <c:pt idx="926">
                  <c:v>9372</c:v>
                </c:pt>
                <c:pt idx="927">
                  <c:v>9374</c:v>
                </c:pt>
                <c:pt idx="928">
                  <c:v>9385</c:v>
                </c:pt>
                <c:pt idx="929">
                  <c:v>9389</c:v>
                </c:pt>
                <c:pt idx="930">
                  <c:v>9398</c:v>
                </c:pt>
                <c:pt idx="931">
                  <c:v>9399</c:v>
                </c:pt>
                <c:pt idx="932">
                  <c:v>9404</c:v>
                </c:pt>
                <c:pt idx="933">
                  <c:v>9408</c:v>
                </c:pt>
                <c:pt idx="934">
                  <c:v>9413</c:v>
                </c:pt>
                <c:pt idx="935">
                  <c:v>9417</c:v>
                </c:pt>
                <c:pt idx="936">
                  <c:v>9418</c:v>
                </c:pt>
                <c:pt idx="937">
                  <c:v>9430</c:v>
                </c:pt>
                <c:pt idx="938">
                  <c:v>9439</c:v>
                </c:pt>
                <c:pt idx="939">
                  <c:v>9469</c:v>
                </c:pt>
                <c:pt idx="940">
                  <c:v>9470</c:v>
                </c:pt>
                <c:pt idx="941">
                  <c:v>9499</c:v>
                </c:pt>
                <c:pt idx="942">
                  <c:v>9500</c:v>
                </c:pt>
                <c:pt idx="943">
                  <c:v>9503</c:v>
                </c:pt>
                <c:pt idx="944">
                  <c:v>9505</c:v>
                </c:pt>
                <c:pt idx="945">
                  <c:v>9507</c:v>
                </c:pt>
                <c:pt idx="946">
                  <c:v>9509</c:v>
                </c:pt>
                <c:pt idx="947">
                  <c:v>9514</c:v>
                </c:pt>
                <c:pt idx="948">
                  <c:v>9520</c:v>
                </c:pt>
                <c:pt idx="949">
                  <c:v>9528</c:v>
                </c:pt>
                <c:pt idx="950">
                  <c:v>9537</c:v>
                </c:pt>
                <c:pt idx="951">
                  <c:v>9538</c:v>
                </c:pt>
                <c:pt idx="952">
                  <c:v>9555</c:v>
                </c:pt>
                <c:pt idx="953">
                  <c:v>9564</c:v>
                </c:pt>
                <c:pt idx="954">
                  <c:v>9575</c:v>
                </c:pt>
                <c:pt idx="955">
                  <c:v>9593</c:v>
                </c:pt>
                <c:pt idx="956">
                  <c:v>9594</c:v>
                </c:pt>
                <c:pt idx="957">
                  <c:v>9597</c:v>
                </c:pt>
                <c:pt idx="958">
                  <c:v>9609</c:v>
                </c:pt>
                <c:pt idx="959">
                  <c:v>9618</c:v>
                </c:pt>
                <c:pt idx="960">
                  <c:v>9628</c:v>
                </c:pt>
                <c:pt idx="961">
                  <c:v>9630</c:v>
                </c:pt>
                <c:pt idx="962">
                  <c:v>9635</c:v>
                </c:pt>
                <c:pt idx="963">
                  <c:v>9644</c:v>
                </c:pt>
                <c:pt idx="964">
                  <c:v>9664</c:v>
                </c:pt>
                <c:pt idx="965">
                  <c:v>9688</c:v>
                </c:pt>
                <c:pt idx="966">
                  <c:v>9693</c:v>
                </c:pt>
                <c:pt idx="967">
                  <c:v>9695</c:v>
                </c:pt>
                <c:pt idx="968">
                  <c:v>9700</c:v>
                </c:pt>
                <c:pt idx="969">
                  <c:v>9701</c:v>
                </c:pt>
                <c:pt idx="970">
                  <c:v>9703</c:v>
                </c:pt>
                <c:pt idx="971">
                  <c:v>9710</c:v>
                </c:pt>
                <c:pt idx="972">
                  <c:v>9734</c:v>
                </c:pt>
                <c:pt idx="973">
                  <c:v>9748</c:v>
                </c:pt>
                <c:pt idx="974">
                  <c:v>9770</c:v>
                </c:pt>
                <c:pt idx="975">
                  <c:v>9785</c:v>
                </c:pt>
                <c:pt idx="976">
                  <c:v>9800</c:v>
                </c:pt>
                <c:pt idx="977">
                  <c:v>9803</c:v>
                </c:pt>
                <c:pt idx="978">
                  <c:v>9814</c:v>
                </c:pt>
                <c:pt idx="979">
                  <c:v>9820</c:v>
                </c:pt>
                <c:pt idx="980">
                  <c:v>9822</c:v>
                </c:pt>
                <c:pt idx="981">
                  <c:v>9832</c:v>
                </c:pt>
                <c:pt idx="982">
                  <c:v>9846</c:v>
                </c:pt>
                <c:pt idx="983">
                  <c:v>9857</c:v>
                </c:pt>
                <c:pt idx="984">
                  <c:v>9861</c:v>
                </c:pt>
                <c:pt idx="985">
                  <c:v>9866</c:v>
                </c:pt>
                <c:pt idx="986">
                  <c:v>9879</c:v>
                </c:pt>
                <c:pt idx="987">
                  <c:v>9908</c:v>
                </c:pt>
                <c:pt idx="988">
                  <c:v>9914</c:v>
                </c:pt>
                <c:pt idx="989">
                  <c:v>9916</c:v>
                </c:pt>
                <c:pt idx="990">
                  <c:v>9918</c:v>
                </c:pt>
                <c:pt idx="991">
                  <c:v>9934</c:v>
                </c:pt>
                <c:pt idx="992">
                  <c:v>9936</c:v>
                </c:pt>
                <c:pt idx="993">
                  <c:v>9942</c:v>
                </c:pt>
                <c:pt idx="994">
                  <c:v>9957</c:v>
                </c:pt>
                <c:pt idx="995">
                  <c:v>9959</c:v>
                </c:pt>
                <c:pt idx="996">
                  <c:v>9966</c:v>
                </c:pt>
                <c:pt idx="997">
                  <c:v>9973</c:v>
                </c:pt>
                <c:pt idx="998">
                  <c:v>9990</c:v>
                </c:pt>
                <c:pt idx="999">
                  <c:v>9996</c:v>
                </c:pt>
              </c:strCache>
            </c:strRef>
          </c:cat>
          <c:val>
            <c:numRef>
              <c:f>'Loyalty Points Distribution'!$B$41:$B$1041</c:f>
              <c:numCache>
                <c:formatCode>General</c:formatCode>
                <c:ptCount val="1000"/>
                <c:pt idx="0">
                  <c:v>2043</c:v>
                </c:pt>
                <c:pt idx="1">
                  <c:v>168</c:v>
                </c:pt>
                <c:pt idx="2">
                  <c:v>1017</c:v>
                </c:pt>
                <c:pt idx="3">
                  <c:v>3201</c:v>
                </c:pt>
                <c:pt idx="4">
                  <c:v>3165</c:v>
                </c:pt>
                <c:pt idx="5">
                  <c:v>2023</c:v>
                </c:pt>
                <c:pt idx="6">
                  <c:v>2440</c:v>
                </c:pt>
                <c:pt idx="7">
                  <c:v>73</c:v>
                </c:pt>
                <c:pt idx="8">
                  <c:v>2508</c:v>
                </c:pt>
                <c:pt idx="9">
                  <c:v>1544</c:v>
                </c:pt>
                <c:pt idx="10">
                  <c:v>1348</c:v>
                </c:pt>
                <c:pt idx="11">
                  <c:v>4602</c:v>
                </c:pt>
                <c:pt idx="12">
                  <c:v>1538</c:v>
                </c:pt>
                <c:pt idx="13">
                  <c:v>1068</c:v>
                </c:pt>
                <c:pt idx="14">
                  <c:v>4976</c:v>
                </c:pt>
                <c:pt idx="15">
                  <c:v>1312</c:v>
                </c:pt>
                <c:pt idx="16">
                  <c:v>3842</c:v>
                </c:pt>
                <c:pt idx="17">
                  <c:v>668</c:v>
                </c:pt>
                <c:pt idx="18">
                  <c:v>913</c:v>
                </c:pt>
                <c:pt idx="19">
                  <c:v>771</c:v>
                </c:pt>
                <c:pt idx="20">
                  <c:v>1413</c:v>
                </c:pt>
                <c:pt idx="21">
                  <c:v>2390</c:v>
                </c:pt>
                <c:pt idx="22">
                  <c:v>2050</c:v>
                </c:pt>
                <c:pt idx="23">
                  <c:v>1363</c:v>
                </c:pt>
                <c:pt idx="24">
                  <c:v>4517</c:v>
                </c:pt>
                <c:pt idx="25">
                  <c:v>3807</c:v>
                </c:pt>
                <c:pt idx="26">
                  <c:v>110</c:v>
                </c:pt>
                <c:pt idx="27">
                  <c:v>2780</c:v>
                </c:pt>
                <c:pt idx="28">
                  <c:v>1581</c:v>
                </c:pt>
                <c:pt idx="29">
                  <c:v>2385</c:v>
                </c:pt>
                <c:pt idx="30">
                  <c:v>3003</c:v>
                </c:pt>
                <c:pt idx="31">
                  <c:v>4116</c:v>
                </c:pt>
                <c:pt idx="32">
                  <c:v>1870</c:v>
                </c:pt>
                <c:pt idx="33">
                  <c:v>212</c:v>
                </c:pt>
                <c:pt idx="34">
                  <c:v>2390</c:v>
                </c:pt>
                <c:pt idx="35">
                  <c:v>4127</c:v>
                </c:pt>
                <c:pt idx="36">
                  <c:v>809</c:v>
                </c:pt>
                <c:pt idx="37">
                  <c:v>4020</c:v>
                </c:pt>
                <c:pt idx="38">
                  <c:v>2395</c:v>
                </c:pt>
                <c:pt idx="39">
                  <c:v>2615</c:v>
                </c:pt>
                <c:pt idx="40">
                  <c:v>804</c:v>
                </c:pt>
                <c:pt idx="41">
                  <c:v>2547</c:v>
                </c:pt>
                <c:pt idx="42">
                  <c:v>3925</c:v>
                </c:pt>
                <c:pt idx="43">
                  <c:v>4537</c:v>
                </c:pt>
                <c:pt idx="44">
                  <c:v>106</c:v>
                </c:pt>
                <c:pt idx="45">
                  <c:v>1110</c:v>
                </c:pt>
                <c:pt idx="46">
                  <c:v>3398</c:v>
                </c:pt>
                <c:pt idx="47">
                  <c:v>756</c:v>
                </c:pt>
                <c:pt idx="48">
                  <c:v>1690</c:v>
                </c:pt>
                <c:pt idx="49">
                  <c:v>1367</c:v>
                </c:pt>
                <c:pt idx="50">
                  <c:v>1258</c:v>
                </c:pt>
                <c:pt idx="51">
                  <c:v>3499</c:v>
                </c:pt>
                <c:pt idx="52">
                  <c:v>4873</c:v>
                </c:pt>
                <c:pt idx="53">
                  <c:v>3953</c:v>
                </c:pt>
                <c:pt idx="54">
                  <c:v>1428</c:v>
                </c:pt>
                <c:pt idx="55">
                  <c:v>4245</c:v>
                </c:pt>
                <c:pt idx="56">
                  <c:v>3633</c:v>
                </c:pt>
                <c:pt idx="57">
                  <c:v>1917</c:v>
                </c:pt>
                <c:pt idx="58">
                  <c:v>185</c:v>
                </c:pt>
                <c:pt idx="59">
                  <c:v>228</c:v>
                </c:pt>
                <c:pt idx="60">
                  <c:v>4566</c:v>
                </c:pt>
                <c:pt idx="61">
                  <c:v>144</c:v>
                </c:pt>
                <c:pt idx="62">
                  <c:v>2805</c:v>
                </c:pt>
                <c:pt idx="63">
                  <c:v>4518</c:v>
                </c:pt>
                <c:pt idx="64">
                  <c:v>2356</c:v>
                </c:pt>
                <c:pt idx="65">
                  <c:v>4511</c:v>
                </c:pt>
                <c:pt idx="66">
                  <c:v>3630</c:v>
                </c:pt>
                <c:pt idx="67">
                  <c:v>3574</c:v>
                </c:pt>
                <c:pt idx="68">
                  <c:v>344</c:v>
                </c:pt>
                <c:pt idx="69">
                  <c:v>1925</c:v>
                </c:pt>
                <c:pt idx="70">
                  <c:v>1013</c:v>
                </c:pt>
                <c:pt idx="71">
                  <c:v>3118</c:v>
                </c:pt>
                <c:pt idx="72">
                  <c:v>4111</c:v>
                </c:pt>
                <c:pt idx="73">
                  <c:v>256</c:v>
                </c:pt>
                <c:pt idx="74">
                  <c:v>4589</c:v>
                </c:pt>
                <c:pt idx="75">
                  <c:v>245</c:v>
                </c:pt>
                <c:pt idx="76">
                  <c:v>3161</c:v>
                </c:pt>
                <c:pt idx="77">
                  <c:v>1311</c:v>
                </c:pt>
                <c:pt idx="78">
                  <c:v>3</c:v>
                </c:pt>
                <c:pt idx="79">
                  <c:v>1442</c:v>
                </c:pt>
                <c:pt idx="80">
                  <c:v>1351</c:v>
                </c:pt>
                <c:pt idx="81">
                  <c:v>3697</c:v>
                </c:pt>
                <c:pt idx="82">
                  <c:v>3173</c:v>
                </c:pt>
                <c:pt idx="83">
                  <c:v>941</c:v>
                </c:pt>
                <c:pt idx="84">
                  <c:v>2336</c:v>
                </c:pt>
                <c:pt idx="85">
                  <c:v>1341</c:v>
                </c:pt>
                <c:pt idx="86">
                  <c:v>1250</c:v>
                </c:pt>
                <c:pt idx="87">
                  <c:v>1271</c:v>
                </c:pt>
                <c:pt idx="88">
                  <c:v>2643</c:v>
                </c:pt>
                <c:pt idx="89">
                  <c:v>55</c:v>
                </c:pt>
                <c:pt idx="90">
                  <c:v>1692</c:v>
                </c:pt>
                <c:pt idx="91">
                  <c:v>4650</c:v>
                </c:pt>
                <c:pt idx="92">
                  <c:v>2864</c:v>
                </c:pt>
                <c:pt idx="93">
                  <c:v>1835</c:v>
                </c:pt>
                <c:pt idx="94">
                  <c:v>2596</c:v>
                </c:pt>
                <c:pt idx="95">
                  <c:v>4400</c:v>
                </c:pt>
                <c:pt idx="96">
                  <c:v>3599</c:v>
                </c:pt>
                <c:pt idx="97">
                  <c:v>2394</c:v>
                </c:pt>
                <c:pt idx="98">
                  <c:v>424</c:v>
                </c:pt>
                <c:pt idx="99">
                  <c:v>188</c:v>
                </c:pt>
                <c:pt idx="100">
                  <c:v>3366</c:v>
                </c:pt>
                <c:pt idx="101">
                  <c:v>2785</c:v>
                </c:pt>
                <c:pt idx="102">
                  <c:v>4235</c:v>
                </c:pt>
                <c:pt idx="103">
                  <c:v>1764</c:v>
                </c:pt>
                <c:pt idx="104">
                  <c:v>631</c:v>
                </c:pt>
                <c:pt idx="105">
                  <c:v>876</c:v>
                </c:pt>
                <c:pt idx="106">
                  <c:v>172</c:v>
                </c:pt>
                <c:pt idx="107">
                  <c:v>3463</c:v>
                </c:pt>
                <c:pt idx="108">
                  <c:v>4134</c:v>
                </c:pt>
                <c:pt idx="109">
                  <c:v>2560</c:v>
                </c:pt>
                <c:pt idx="110">
                  <c:v>4164</c:v>
                </c:pt>
                <c:pt idx="111">
                  <c:v>4317</c:v>
                </c:pt>
                <c:pt idx="112">
                  <c:v>4626</c:v>
                </c:pt>
                <c:pt idx="113">
                  <c:v>1311</c:v>
                </c:pt>
                <c:pt idx="114">
                  <c:v>1982</c:v>
                </c:pt>
                <c:pt idx="115">
                  <c:v>4201</c:v>
                </c:pt>
                <c:pt idx="116">
                  <c:v>2620</c:v>
                </c:pt>
                <c:pt idx="117">
                  <c:v>2381</c:v>
                </c:pt>
                <c:pt idx="118">
                  <c:v>4873</c:v>
                </c:pt>
                <c:pt idx="119">
                  <c:v>412</c:v>
                </c:pt>
                <c:pt idx="120">
                  <c:v>4651</c:v>
                </c:pt>
                <c:pt idx="121">
                  <c:v>164</c:v>
                </c:pt>
                <c:pt idx="122">
                  <c:v>3332</c:v>
                </c:pt>
                <c:pt idx="123">
                  <c:v>1835</c:v>
                </c:pt>
                <c:pt idx="124">
                  <c:v>4633</c:v>
                </c:pt>
                <c:pt idx="125">
                  <c:v>2323</c:v>
                </c:pt>
                <c:pt idx="126">
                  <c:v>3596</c:v>
                </c:pt>
                <c:pt idx="127">
                  <c:v>2695</c:v>
                </c:pt>
                <c:pt idx="128">
                  <c:v>3815</c:v>
                </c:pt>
                <c:pt idx="129">
                  <c:v>2397</c:v>
                </c:pt>
                <c:pt idx="130">
                  <c:v>4792</c:v>
                </c:pt>
                <c:pt idx="131">
                  <c:v>3308</c:v>
                </c:pt>
                <c:pt idx="132">
                  <c:v>2559</c:v>
                </c:pt>
                <c:pt idx="133">
                  <c:v>111</c:v>
                </c:pt>
                <c:pt idx="134">
                  <c:v>1155</c:v>
                </c:pt>
                <c:pt idx="135">
                  <c:v>1404</c:v>
                </c:pt>
                <c:pt idx="136">
                  <c:v>428</c:v>
                </c:pt>
                <c:pt idx="137">
                  <c:v>4632</c:v>
                </c:pt>
                <c:pt idx="138">
                  <c:v>1856</c:v>
                </c:pt>
                <c:pt idx="139">
                  <c:v>421</c:v>
                </c:pt>
                <c:pt idx="140">
                  <c:v>681</c:v>
                </c:pt>
                <c:pt idx="141">
                  <c:v>53</c:v>
                </c:pt>
                <c:pt idx="142">
                  <c:v>4509</c:v>
                </c:pt>
                <c:pt idx="143">
                  <c:v>1375</c:v>
                </c:pt>
                <c:pt idx="144">
                  <c:v>3020</c:v>
                </c:pt>
                <c:pt idx="145">
                  <c:v>1960</c:v>
                </c:pt>
                <c:pt idx="146">
                  <c:v>4566</c:v>
                </c:pt>
                <c:pt idx="147">
                  <c:v>2925</c:v>
                </c:pt>
                <c:pt idx="148">
                  <c:v>599</c:v>
                </c:pt>
                <c:pt idx="149">
                  <c:v>428</c:v>
                </c:pt>
                <c:pt idx="150">
                  <c:v>2864</c:v>
                </c:pt>
                <c:pt idx="151">
                  <c:v>3003</c:v>
                </c:pt>
                <c:pt idx="152">
                  <c:v>274</c:v>
                </c:pt>
                <c:pt idx="153">
                  <c:v>1784</c:v>
                </c:pt>
                <c:pt idx="154">
                  <c:v>2409</c:v>
                </c:pt>
                <c:pt idx="155">
                  <c:v>99</c:v>
                </c:pt>
                <c:pt idx="156">
                  <c:v>3151</c:v>
                </c:pt>
                <c:pt idx="157">
                  <c:v>68</c:v>
                </c:pt>
                <c:pt idx="158">
                  <c:v>3379</c:v>
                </c:pt>
                <c:pt idx="159">
                  <c:v>2878</c:v>
                </c:pt>
                <c:pt idx="160">
                  <c:v>3213</c:v>
                </c:pt>
                <c:pt idx="161">
                  <c:v>354</c:v>
                </c:pt>
                <c:pt idx="162">
                  <c:v>296</c:v>
                </c:pt>
                <c:pt idx="163">
                  <c:v>1201</c:v>
                </c:pt>
                <c:pt idx="164">
                  <c:v>4348</c:v>
                </c:pt>
                <c:pt idx="165">
                  <c:v>4465</c:v>
                </c:pt>
                <c:pt idx="166">
                  <c:v>944</c:v>
                </c:pt>
                <c:pt idx="167">
                  <c:v>4635</c:v>
                </c:pt>
                <c:pt idx="168">
                  <c:v>786</c:v>
                </c:pt>
                <c:pt idx="169">
                  <c:v>3741</c:v>
                </c:pt>
                <c:pt idx="170">
                  <c:v>1934</c:v>
                </c:pt>
                <c:pt idx="171">
                  <c:v>2460</c:v>
                </c:pt>
                <c:pt idx="172">
                  <c:v>732</c:v>
                </c:pt>
                <c:pt idx="173">
                  <c:v>402</c:v>
                </c:pt>
                <c:pt idx="174">
                  <c:v>2538</c:v>
                </c:pt>
                <c:pt idx="175">
                  <c:v>4004</c:v>
                </c:pt>
                <c:pt idx="176">
                  <c:v>3859</c:v>
                </c:pt>
                <c:pt idx="177">
                  <c:v>2124</c:v>
                </c:pt>
                <c:pt idx="178">
                  <c:v>3069</c:v>
                </c:pt>
                <c:pt idx="179">
                  <c:v>3834</c:v>
                </c:pt>
                <c:pt idx="180">
                  <c:v>4497</c:v>
                </c:pt>
                <c:pt idx="181">
                  <c:v>3510</c:v>
                </c:pt>
                <c:pt idx="182">
                  <c:v>4922</c:v>
                </c:pt>
                <c:pt idx="183">
                  <c:v>368</c:v>
                </c:pt>
                <c:pt idx="184">
                  <c:v>213</c:v>
                </c:pt>
                <c:pt idx="185">
                  <c:v>1042</c:v>
                </c:pt>
                <c:pt idx="186">
                  <c:v>1290</c:v>
                </c:pt>
                <c:pt idx="187">
                  <c:v>718</c:v>
                </c:pt>
                <c:pt idx="188">
                  <c:v>3607</c:v>
                </c:pt>
                <c:pt idx="189">
                  <c:v>4048</c:v>
                </c:pt>
                <c:pt idx="190">
                  <c:v>4685</c:v>
                </c:pt>
                <c:pt idx="191">
                  <c:v>1926</c:v>
                </c:pt>
                <c:pt idx="192">
                  <c:v>4291</c:v>
                </c:pt>
                <c:pt idx="193">
                  <c:v>2759</c:v>
                </c:pt>
                <c:pt idx="194">
                  <c:v>1823</c:v>
                </c:pt>
                <c:pt idx="195">
                  <c:v>4307</c:v>
                </c:pt>
                <c:pt idx="196">
                  <c:v>3702</c:v>
                </c:pt>
                <c:pt idx="197">
                  <c:v>2346</c:v>
                </c:pt>
                <c:pt idx="198">
                  <c:v>2914</c:v>
                </c:pt>
                <c:pt idx="199">
                  <c:v>3039</c:v>
                </c:pt>
                <c:pt idx="200">
                  <c:v>711</c:v>
                </c:pt>
                <c:pt idx="201">
                  <c:v>2554</c:v>
                </c:pt>
                <c:pt idx="202">
                  <c:v>4851</c:v>
                </c:pt>
                <c:pt idx="203">
                  <c:v>755</c:v>
                </c:pt>
                <c:pt idx="204">
                  <c:v>2760</c:v>
                </c:pt>
                <c:pt idx="205">
                  <c:v>1882</c:v>
                </c:pt>
                <c:pt idx="206">
                  <c:v>167</c:v>
                </c:pt>
                <c:pt idx="207">
                  <c:v>613</c:v>
                </c:pt>
                <c:pt idx="208">
                  <c:v>2234</c:v>
                </c:pt>
                <c:pt idx="209">
                  <c:v>1340</c:v>
                </c:pt>
                <c:pt idx="210">
                  <c:v>4672</c:v>
                </c:pt>
                <c:pt idx="211">
                  <c:v>4378</c:v>
                </c:pt>
                <c:pt idx="212">
                  <c:v>948</c:v>
                </c:pt>
                <c:pt idx="213">
                  <c:v>1108</c:v>
                </c:pt>
                <c:pt idx="214">
                  <c:v>3516</c:v>
                </c:pt>
                <c:pt idx="215">
                  <c:v>2407</c:v>
                </c:pt>
                <c:pt idx="216">
                  <c:v>292</c:v>
                </c:pt>
                <c:pt idx="217">
                  <c:v>2657</c:v>
                </c:pt>
                <c:pt idx="218">
                  <c:v>3836</c:v>
                </c:pt>
                <c:pt idx="219">
                  <c:v>3698</c:v>
                </c:pt>
                <c:pt idx="220">
                  <c:v>3085</c:v>
                </c:pt>
                <c:pt idx="221">
                  <c:v>4729</c:v>
                </c:pt>
                <c:pt idx="222">
                  <c:v>1094</c:v>
                </c:pt>
                <c:pt idx="223">
                  <c:v>4835</c:v>
                </c:pt>
                <c:pt idx="224">
                  <c:v>2132</c:v>
                </c:pt>
                <c:pt idx="225">
                  <c:v>3476</c:v>
                </c:pt>
                <c:pt idx="226">
                  <c:v>3758</c:v>
                </c:pt>
                <c:pt idx="227">
                  <c:v>995</c:v>
                </c:pt>
                <c:pt idx="228">
                  <c:v>96</c:v>
                </c:pt>
                <c:pt idx="229">
                  <c:v>4332</c:v>
                </c:pt>
                <c:pt idx="230">
                  <c:v>1005</c:v>
                </c:pt>
                <c:pt idx="231">
                  <c:v>459</c:v>
                </c:pt>
                <c:pt idx="232">
                  <c:v>3496</c:v>
                </c:pt>
                <c:pt idx="233">
                  <c:v>4076</c:v>
                </c:pt>
                <c:pt idx="234">
                  <c:v>3254</c:v>
                </c:pt>
                <c:pt idx="235">
                  <c:v>2432</c:v>
                </c:pt>
                <c:pt idx="236">
                  <c:v>639</c:v>
                </c:pt>
                <c:pt idx="237">
                  <c:v>1526</c:v>
                </c:pt>
                <c:pt idx="238">
                  <c:v>3059</c:v>
                </c:pt>
                <c:pt idx="239">
                  <c:v>1792</c:v>
                </c:pt>
                <c:pt idx="240">
                  <c:v>214</c:v>
                </c:pt>
                <c:pt idx="241">
                  <c:v>3702</c:v>
                </c:pt>
                <c:pt idx="242">
                  <c:v>941</c:v>
                </c:pt>
                <c:pt idx="243">
                  <c:v>2676</c:v>
                </c:pt>
                <c:pt idx="244">
                  <c:v>3211</c:v>
                </c:pt>
                <c:pt idx="245">
                  <c:v>3379</c:v>
                </c:pt>
                <c:pt idx="246">
                  <c:v>2067</c:v>
                </c:pt>
                <c:pt idx="247">
                  <c:v>4333</c:v>
                </c:pt>
                <c:pt idx="248">
                  <c:v>1252</c:v>
                </c:pt>
                <c:pt idx="249">
                  <c:v>4963</c:v>
                </c:pt>
                <c:pt idx="250">
                  <c:v>2163</c:v>
                </c:pt>
                <c:pt idx="251">
                  <c:v>4435</c:v>
                </c:pt>
                <c:pt idx="252">
                  <c:v>1095</c:v>
                </c:pt>
                <c:pt idx="253">
                  <c:v>4072</c:v>
                </c:pt>
                <c:pt idx="254">
                  <c:v>1309</c:v>
                </c:pt>
                <c:pt idx="255">
                  <c:v>4414</c:v>
                </c:pt>
                <c:pt idx="256">
                  <c:v>2706</c:v>
                </c:pt>
                <c:pt idx="257">
                  <c:v>2400</c:v>
                </c:pt>
                <c:pt idx="258">
                  <c:v>615</c:v>
                </c:pt>
                <c:pt idx="259">
                  <c:v>564</c:v>
                </c:pt>
                <c:pt idx="260">
                  <c:v>239</c:v>
                </c:pt>
                <c:pt idx="261">
                  <c:v>3445</c:v>
                </c:pt>
                <c:pt idx="262">
                  <c:v>3282</c:v>
                </c:pt>
                <c:pt idx="263">
                  <c:v>2098</c:v>
                </c:pt>
                <c:pt idx="264">
                  <c:v>3314</c:v>
                </c:pt>
                <c:pt idx="265">
                  <c:v>3696</c:v>
                </c:pt>
                <c:pt idx="266">
                  <c:v>74</c:v>
                </c:pt>
                <c:pt idx="267">
                  <c:v>2624</c:v>
                </c:pt>
                <c:pt idx="268">
                  <c:v>4117</c:v>
                </c:pt>
                <c:pt idx="269">
                  <c:v>3633</c:v>
                </c:pt>
                <c:pt idx="270">
                  <c:v>2938</c:v>
                </c:pt>
                <c:pt idx="271">
                  <c:v>1580</c:v>
                </c:pt>
                <c:pt idx="272">
                  <c:v>2886</c:v>
                </c:pt>
                <c:pt idx="273">
                  <c:v>2536</c:v>
                </c:pt>
                <c:pt idx="274">
                  <c:v>3015</c:v>
                </c:pt>
                <c:pt idx="275">
                  <c:v>1135</c:v>
                </c:pt>
                <c:pt idx="276">
                  <c:v>1912</c:v>
                </c:pt>
                <c:pt idx="277">
                  <c:v>2213</c:v>
                </c:pt>
                <c:pt idx="278">
                  <c:v>1628</c:v>
                </c:pt>
                <c:pt idx="279">
                  <c:v>2238</c:v>
                </c:pt>
                <c:pt idx="280">
                  <c:v>2714</c:v>
                </c:pt>
                <c:pt idx="281">
                  <c:v>670</c:v>
                </c:pt>
                <c:pt idx="282">
                  <c:v>1506</c:v>
                </c:pt>
                <c:pt idx="283">
                  <c:v>3003</c:v>
                </c:pt>
                <c:pt idx="284">
                  <c:v>1364</c:v>
                </c:pt>
                <c:pt idx="285">
                  <c:v>1882</c:v>
                </c:pt>
                <c:pt idx="286">
                  <c:v>2583</c:v>
                </c:pt>
                <c:pt idx="287">
                  <c:v>3730</c:v>
                </c:pt>
                <c:pt idx="288">
                  <c:v>1926</c:v>
                </c:pt>
                <c:pt idx="289">
                  <c:v>561</c:v>
                </c:pt>
                <c:pt idx="290">
                  <c:v>4400</c:v>
                </c:pt>
                <c:pt idx="291">
                  <c:v>3610</c:v>
                </c:pt>
                <c:pt idx="292">
                  <c:v>996</c:v>
                </c:pt>
                <c:pt idx="293">
                  <c:v>340</c:v>
                </c:pt>
                <c:pt idx="294">
                  <c:v>1911</c:v>
                </c:pt>
                <c:pt idx="295">
                  <c:v>4162</c:v>
                </c:pt>
                <c:pt idx="296">
                  <c:v>318</c:v>
                </c:pt>
                <c:pt idx="297">
                  <c:v>4920</c:v>
                </c:pt>
                <c:pt idx="298">
                  <c:v>4702</c:v>
                </c:pt>
                <c:pt idx="299">
                  <c:v>1176</c:v>
                </c:pt>
                <c:pt idx="300">
                  <c:v>1824</c:v>
                </c:pt>
                <c:pt idx="301">
                  <c:v>4783</c:v>
                </c:pt>
                <c:pt idx="302">
                  <c:v>868</c:v>
                </c:pt>
                <c:pt idx="303">
                  <c:v>60</c:v>
                </c:pt>
                <c:pt idx="304">
                  <c:v>1744</c:v>
                </c:pt>
                <c:pt idx="305">
                  <c:v>2521</c:v>
                </c:pt>
                <c:pt idx="306">
                  <c:v>3433</c:v>
                </c:pt>
                <c:pt idx="307">
                  <c:v>1243</c:v>
                </c:pt>
                <c:pt idx="308">
                  <c:v>3354</c:v>
                </c:pt>
                <c:pt idx="309">
                  <c:v>1299</c:v>
                </c:pt>
                <c:pt idx="310">
                  <c:v>4726</c:v>
                </c:pt>
                <c:pt idx="311">
                  <c:v>3815</c:v>
                </c:pt>
                <c:pt idx="312">
                  <c:v>1058</c:v>
                </c:pt>
                <c:pt idx="313">
                  <c:v>1411</c:v>
                </c:pt>
                <c:pt idx="314">
                  <c:v>3508</c:v>
                </c:pt>
                <c:pt idx="315">
                  <c:v>1486</c:v>
                </c:pt>
                <c:pt idx="316">
                  <c:v>2083</c:v>
                </c:pt>
                <c:pt idx="317">
                  <c:v>496</c:v>
                </c:pt>
                <c:pt idx="318">
                  <c:v>2576</c:v>
                </c:pt>
                <c:pt idx="319">
                  <c:v>4269</c:v>
                </c:pt>
                <c:pt idx="320">
                  <c:v>4691</c:v>
                </c:pt>
                <c:pt idx="321">
                  <c:v>4889</c:v>
                </c:pt>
                <c:pt idx="322">
                  <c:v>3411</c:v>
                </c:pt>
                <c:pt idx="323">
                  <c:v>4008</c:v>
                </c:pt>
                <c:pt idx="324">
                  <c:v>4273</c:v>
                </c:pt>
                <c:pt idx="325">
                  <c:v>1360</c:v>
                </c:pt>
                <c:pt idx="326">
                  <c:v>3840</c:v>
                </c:pt>
                <c:pt idx="327">
                  <c:v>585</c:v>
                </c:pt>
                <c:pt idx="328">
                  <c:v>2370</c:v>
                </c:pt>
                <c:pt idx="329">
                  <c:v>4236</c:v>
                </c:pt>
                <c:pt idx="330">
                  <c:v>3182</c:v>
                </c:pt>
                <c:pt idx="331">
                  <c:v>450</c:v>
                </c:pt>
                <c:pt idx="332">
                  <c:v>1858</c:v>
                </c:pt>
                <c:pt idx="333">
                  <c:v>2761</c:v>
                </c:pt>
                <c:pt idx="334">
                  <c:v>647</c:v>
                </c:pt>
                <c:pt idx="335">
                  <c:v>2728</c:v>
                </c:pt>
                <c:pt idx="336">
                  <c:v>1520</c:v>
                </c:pt>
                <c:pt idx="337">
                  <c:v>4062</c:v>
                </c:pt>
                <c:pt idx="338">
                  <c:v>2853</c:v>
                </c:pt>
                <c:pt idx="339">
                  <c:v>837</c:v>
                </c:pt>
                <c:pt idx="340">
                  <c:v>1317</c:v>
                </c:pt>
                <c:pt idx="341">
                  <c:v>4108</c:v>
                </c:pt>
                <c:pt idx="342">
                  <c:v>2022</c:v>
                </c:pt>
                <c:pt idx="343">
                  <c:v>1782</c:v>
                </c:pt>
                <c:pt idx="344">
                  <c:v>633</c:v>
                </c:pt>
                <c:pt idx="345">
                  <c:v>2102</c:v>
                </c:pt>
                <c:pt idx="346">
                  <c:v>2572</c:v>
                </c:pt>
                <c:pt idx="347">
                  <c:v>527</c:v>
                </c:pt>
                <c:pt idx="348">
                  <c:v>1238</c:v>
                </c:pt>
                <c:pt idx="349">
                  <c:v>473</c:v>
                </c:pt>
                <c:pt idx="350">
                  <c:v>2088</c:v>
                </c:pt>
                <c:pt idx="351">
                  <c:v>4155</c:v>
                </c:pt>
                <c:pt idx="352">
                  <c:v>1285</c:v>
                </c:pt>
                <c:pt idx="353">
                  <c:v>1180</c:v>
                </c:pt>
                <c:pt idx="354">
                  <c:v>1485</c:v>
                </c:pt>
                <c:pt idx="355">
                  <c:v>3865</c:v>
                </c:pt>
                <c:pt idx="356">
                  <c:v>4358</c:v>
                </c:pt>
                <c:pt idx="357">
                  <c:v>4980</c:v>
                </c:pt>
                <c:pt idx="358">
                  <c:v>3289</c:v>
                </c:pt>
                <c:pt idx="359">
                  <c:v>4971</c:v>
                </c:pt>
                <c:pt idx="360">
                  <c:v>1986</c:v>
                </c:pt>
                <c:pt idx="361">
                  <c:v>1542</c:v>
                </c:pt>
                <c:pt idx="362">
                  <c:v>3923</c:v>
                </c:pt>
                <c:pt idx="363">
                  <c:v>15</c:v>
                </c:pt>
                <c:pt idx="364">
                  <c:v>1547</c:v>
                </c:pt>
                <c:pt idx="365">
                  <c:v>4193</c:v>
                </c:pt>
                <c:pt idx="366">
                  <c:v>4906</c:v>
                </c:pt>
                <c:pt idx="367">
                  <c:v>4127</c:v>
                </c:pt>
                <c:pt idx="368">
                  <c:v>1702</c:v>
                </c:pt>
                <c:pt idx="369">
                  <c:v>4445</c:v>
                </c:pt>
                <c:pt idx="370">
                  <c:v>2388</c:v>
                </c:pt>
                <c:pt idx="371">
                  <c:v>749</c:v>
                </c:pt>
                <c:pt idx="372">
                  <c:v>4935</c:v>
                </c:pt>
                <c:pt idx="373">
                  <c:v>1127</c:v>
                </c:pt>
                <c:pt idx="374">
                  <c:v>1734</c:v>
                </c:pt>
                <c:pt idx="375">
                  <c:v>2409</c:v>
                </c:pt>
                <c:pt idx="376">
                  <c:v>727</c:v>
                </c:pt>
                <c:pt idx="377">
                  <c:v>3589</c:v>
                </c:pt>
                <c:pt idx="378">
                  <c:v>3290</c:v>
                </c:pt>
                <c:pt idx="379">
                  <c:v>3113</c:v>
                </c:pt>
                <c:pt idx="380">
                  <c:v>3966</c:v>
                </c:pt>
                <c:pt idx="381">
                  <c:v>3843</c:v>
                </c:pt>
                <c:pt idx="382">
                  <c:v>371</c:v>
                </c:pt>
                <c:pt idx="383">
                  <c:v>2193</c:v>
                </c:pt>
                <c:pt idx="384">
                  <c:v>3079</c:v>
                </c:pt>
                <c:pt idx="385">
                  <c:v>4800</c:v>
                </c:pt>
                <c:pt idx="386">
                  <c:v>4293</c:v>
                </c:pt>
                <c:pt idx="387">
                  <c:v>4505</c:v>
                </c:pt>
                <c:pt idx="388">
                  <c:v>1050</c:v>
                </c:pt>
                <c:pt idx="389">
                  <c:v>1906</c:v>
                </c:pt>
                <c:pt idx="390">
                  <c:v>1674</c:v>
                </c:pt>
                <c:pt idx="391">
                  <c:v>3568</c:v>
                </c:pt>
                <c:pt idx="392">
                  <c:v>4438</c:v>
                </c:pt>
                <c:pt idx="393">
                  <c:v>62</c:v>
                </c:pt>
                <c:pt idx="394">
                  <c:v>1683</c:v>
                </c:pt>
                <c:pt idx="395">
                  <c:v>1556</c:v>
                </c:pt>
                <c:pt idx="396">
                  <c:v>772</c:v>
                </c:pt>
                <c:pt idx="397">
                  <c:v>2288</c:v>
                </c:pt>
                <c:pt idx="398">
                  <c:v>2830</c:v>
                </c:pt>
                <c:pt idx="399">
                  <c:v>4513</c:v>
                </c:pt>
                <c:pt idx="400">
                  <c:v>165</c:v>
                </c:pt>
                <c:pt idx="401">
                  <c:v>4552</c:v>
                </c:pt>
                <c:pt idx="402">
                  <c:v>4421</c:v>
                </c:pt>
                <c:pt idx="403">
                  <c:v>2328</c:v>
                </c:pt>
                <c:pt idx="404">
                  <c:v>4185</c:v>
                </c:pt>
                <c:pt idx="405">
                  <c:v>2377</c:v>
                </c:pt>
                <c:pt idx="406">
                  <c:v>3437</c:v>
                </c:pt>
                <c:pt idx="407">
                  <c:v>1584</c:v>
                </c:pt>
                <c:pt idx="408">
                  <c:v>2138</c:v>
                </c:pt>
                <c:pt idx="409">
                  <c:v>4883</c:v>
                </c:pt>
                <c:pt idx="410">
                  <c:v>314</c:v>
                </c:pt>
                <c:pt idx="411">
                  <c:v>4659</c:v>
                </c:pt>
                <c:pt idx="412">
                  <c:v>2406</c:v>
                </c:pt>
                <c:pt idx="413">
                  <c:v>3425</c:v>
                </c:pt>
                <c:pt idx="414">
                  <c:v>2029</c:v>
                </c:pt>
                <c:pt idx="415">
                  <c:v>1531</c:v>
                </c:pt>
                <c:pt idx="416">
                  <c:v>2284</c:v>
                </c:pt>
                <c:pt idx="417">
                  <c:v>1000</c:v>
                </c:pt>
                <c:pt idx="418">
                  <c:v>3980</c:v>
                </c:pt>
                <c:pt idx="419">
                  <c:v>2164</c:v>
                </c:pt>
                <c:pt idx="420">
                  <c:v>1756</c:v>
                </c:pt>
                <c:pt idx="421">
                  <c:v>2779</c:v>
                </c:pt>
                <c:pt idx="422">
                  <c:v>4177</c:v>
                </c:pt>
                <c:pt idx="423">
                  <c:v>4397</c:v>
                </c:pt>
                <c:pt idx="424">
                  <c:v>2657</c:v>
                </c:pt>
                <c:pt idx="425">
                  <c:v>72</c:v>
                </c:pt>
                <c:pt idx="426">
                  <c:v>3197</c:v>
                </c:pt>
                <c:pt idx="427">
                  <c:v>967</c:v>
                </c:pt>
                <c:pt idx="428">
                  <c:v>2964</c:v>
                </c:pt>
                <c:pt idx="429">
                  <c:v>1577</c:v>
                </c:pt>
                <c:pt idx="430">
                  <c:v>2575</c:v>
                </c:pt>
                <c:pt idx="431">
                  <c:v>1254</c:v>
                </c:pt>
                <c:pt idx="432">
                  <c:v>3100</c:v>
                </c:pt>
                <c:pt idx="433">
                  <c:v>3604</c:v>
                </c:pt>
                <c:pt idx="434">
                  <c:v>47</c:v>
                </c:pt>
                <c:pt idx="435">
                  <c:v>234</c:v>
                </c:pt>
                <c:pt idx="436">
                  <c:v>1946</c:v>
                </c:pt>
                <c:pt idx="437">
                  <c:v>1525</c:v>
                </c:pt>
                <c:pt idx="438">
                  <c:v>1510</c:v>
                </c:pt>
                <c:pt idx="439">
                  <c:v>1080</c:v>
                </c:pt>
                <c:pt idx="440">
                  <c:v>333</c:v>
                </c:pt>
                <c:pt idx="441">
                  <c:v>2866</c:v>
                </c:pt>
                <c:pt idx="442">
                  <c:v>428</c:v>
                </c:pt>
                <c:pt idx="443">
                  <c:v>1529</c:v>
                </c:pt>
                <c:pt idx="444">
                  <c:v>732</c:v>
                </c:pt>
                <c:pt idx="445">
                  <c:v>3928</c:v>
                </c:pt>
                <c:pt idx="446">
                  <c:v>1365</c:v>
                </c:pt>
                <c:pt idx="447">
                  <c:v>2872</c:v>
                </c:pt>
                <c:pt idx="448">
                  <c:v>954</c:v>
                </c:pt>
                <c:pt idx="449">
                  <c:v>3505</c:v>
                </c:pt>
                <c:pt idx="450">
                  <c:v>1518</c:v>
                </c:pt>
                <c:pt idx="451">
                  <c:v>4655</c:v>
                </c:pt>
                <c:pt idx="452">
                  <c:v>952</c:v>
                </c:pt>
                <c:pt idx="453">
                  <c:v>119</c:v>
                </c:pt>
                <c:pt idx="454">
                  <c:v>4868</c:v>
                </c:pt>
                <c:pt idx="455">
                  <c:v>1713</c:v>
                </c:pt>
                <c:pt idx="456">
                  <c:v>4486</c:v>
                </c:pt>
                <c:pt idx="457">
                  <c:v>3975</c:v>
                </c:pt>
                <c:pt idx="458">
                  <c:v>1808</c:v>
                </c:pt>
                <c:pt idx="459">
                  <c:v>1392</c:v>
                </c:pt>
                <c:pt idx="460">
                  <c:v>3179</c:v>
                </c:pt>
                <c:pt idx="461">
                  <c:v>4216</c:v>
                </c:pt>
                <c:pt idx="462">
                  <c:v>2209</c:v>
                </c:pt>
                <c:pt idx="463">
                  <c:v>1016</c:v>
                </c:pt>
                <c:pt idx="464">
                  <c:v>3028</c:v>
                </c:pt>
                <c:pt idx="465">
                  <c:v>3062</c:v>
                </c:pt>
                <c:pt idx="466">
                  <c:v>860</c:v>
                </c:pt>
                <c:pt idx="467">
                  <c:v>3763</c:v>
                </c:pt>
                <c:pt idx="468">
                  <c:v>28</c:v>
                </c:pt>
                <c:pt idx="469">
                  <c:v>2131</c:v>
                </c:pt>
                <c:pt idx="470">
                  <c:v>4329</c:v>
                </c:pt>
                <c:pt idx="471">
                  <c:v>3773</c:v>
                </c:pt>
                <c:pt idx="472">
                  <c:v>4927</c:v>
                </c:pt>
                <c:pt idx="473">
                  <c:v>1765</c:v>
                </c:pt>
                <c:pt idx="474">
                  <c:v>4798</c:v>
                </c:pt>
                <c:pt idx="475">
                  <c:v>2936</c:v>
                </c:pt>
                <c:pt idx="476">
                  <c:v>3421</c:v>
                </c:pt>
                <c:pt idx="477">
                  <c:v>2465</c:v>
                </c:pt>
                <c:pt idx="478">
                  <c:v>150</c:v>
                </c:pt>
                <c:pt idx="479">
                  <c:v>4552</c:v>
                </c:pt>
                <c:pt idx="480">
                  <c:v>4714</c:v>
                </c:pt>
                <c:pt idx="481">
                  <c:v>3918</c:v>
                </c:pt>
                <c:pt idx="482">
                  <c:v>1638</c:v>
                </c:pt>
                <c:pt idx="483">
                  <c:v>396</c:v>
                </c:pt>
                <c:pt idx="484">
                  <c:v>2984</c:v>
                </c:pt>
                <c:pt idx="485">
                  <c:v>130</c:v>
                </c:pt>
                <c:pt idx="486">
                  <c:v>2597</c:v>
                </c:pt>
                <c:pt idx="487">
                  <c:v>2418</c:v>
                </c:pt>
                <c:pt idx="488">
                  <c:v>4586</c:v>
                </c:pt>
                <c:pt idx="489">
                  <c:v>3349</c:v>
                </c:pt>
                <c:pt idx="490">
                  <c:v>2928</c:v>
                </c:pt>
                <c:pt idx="491">
                  <c:v>215</c:v>
                </c:pt>
                <c:pt idx="492">
                  <c:v>3452</c:v>
                </c:pt>
                <c:pt idx="493">
                  <c:v>3641</c:v>
                </c:pt>
                <c:pt idx="494">
                  <c:v>2448</c:v>
                </c:pt>
                <c:pt idx="495">
                  <c:v>1185</c:v>
                </c:pt>
                <c:pt idx="496">
                  <c:v>1364</c:v>
                </c:pt>
                <c:pt idx="497">
                  <c:v>851</c:v>
                </c:pt>
                <c:pt idx="498">
                  <c:v>2910</c:v>
                </c:pt>
                <c:pt idx="499">
                  <c:v>147</c:v>
                </c:pt>
                <c:pt idx="500">
                  <c:v>3847</c:v>
                </c:pt>
                <c:pt idx="501">
                  <c:v>2568</c:v>
                </c:pt>
                <c:pt idx="502">
                  <c:v>1610</c:v>
                </c:pt>
                <c:pt idx="503">
                  <c:v>105</c:v>
                </c:pt>
                <c:pt idx="504">
                  <c:v>1955</c:v>
                </c:pt>
                <c:pt idx="505">
                  <c:v>2159</c:v>
                </c:pt>
                <c:pt idx="506">
                  <c:v>1293</c:v>
                </c:pt>
                <c:pt idx="507">
                  <c:v>1786</c:v>
                </c:pt>
                <c:pt idx="508">
                  <c:v>4204</c:v>
                </c:pt>
                <c:pt idx="509">
                  <c:v>1965</c:v>
                </c:pt>
                <c:pt idx="510">
                  <c:v>3714</c:v>
                </c:pt>
                <c:pt idx="511">
                  <c:v>1828</c:v>
                </c:pt>
                <c:pt idx="512">
                  <c:v>987</c:v>
                </c:pt>
                <c:pt idx="513">
                  <c:v>2731</c:v>
                </c:pt>
                <c:pt idx="514">
                  <c:v>1228</c:v>
                </c:pt>
                <c:pt idx="515">
                  <c:v>4817</c:v>
                </c:pt>
                <c:pt idx="516">
                  <c:v>2644</c:v>
                </c:pt>
                <c:pt idx="517">
                  <c:v>2086</c:v>
                </c:pt>
                <c:pt idx="518">
                  <c:v>728</c:v>
                </c:pt>
                <c:pt idx="519">
                  <c:v>3935</c:v>
                </c:pt>
                <c:pt idx="520">
                  <c:v>1938</c:v>
                </c:pt>
                <c:pt idx="521">
                  <c:v>4879</c:v>
                </c:pt>
                <c:pt idx="522">
                  <c:v>447</c:v>
                </c:pt>
                <c:pt idx="523">
                  <c:v>4815</c:v>
                </c:pt>
                <c:pt idx="524">
                  <c:v>3356</c:v>
                </c:pt>
                <c:pt idx="525">
                  <c:v>242</c:v>
                </c:pt>
                <c:pt idx="526">
                  <c:v>2175</c:v>
                </c:pt>
                <c:pt idx="527">
                  <c:v>3040</c:v>
                </c:pt>
                <c:pt idx="528">
                  <c:v>836</c:v>
                </c:pt>
                <c:pt idx="529">
                  <c:v>3648</c:v>
                </c:pt>
                <c:pt idx="530">
                  <c:v>416</c:v>
                </c:pt>
                <c:pt idx="531">
                  <c:v>3848</c:v>
                </c:pt>
                <c:pt idx="532">
                  <c:v>808</c:v>
                </c:pt>
                <c:pt idx="533">
                  <c:v>2798</c:v>
                </c:pt>
                <c:pt idx="534">
                  <c:v>4159</c:v>
                </c:pt>
                <c:pt idx="535">
                  <c:v>710</c:v>
                </c:pt>
                <c:pt idx="536">
                  <c:v>4133</c:v>
                </c:pt>
                <c:pt idx="537">
                  <c:v>756</c:v>
                </c:pt>
                <c:pt idx="538">
                  <c:v>868</c:v>
                </c:pt>
                <c:pt idx="539">
                  <c:v>1910</c:v>
                </c:pt>
                <c:pt idx="540">
                  <c:v>746</c:v>
                </c:pt>
                <c:pt idx="541">
                  <c:v>225</c:v>
                </c:pt>
                <c:pt idx="542">
                  <c:v>336</c:v>
                </c:pt>
                <c:pt idx="543">
                  <c:v>1952</c:v>
                </c:pt>
                <c:pt idx="544">
                  <c:v>1382</c:v>
                </c:pt>
                <c:pt idx="545">
                  <c:v>608</c:v>
                </c:pt>
                <c:pt idx="546">
                  <c:v>1325</c:v>
                </c:pt>
                <c:pt idx="547">
                  <c:v>3626</c:v>
                </c:pt>
                <c:pt idx="548">
                  <c:v>398</c:v>
                </c:pt>
                <c:pt idx="549">
                  <c:v>1849</c:v>
                </c:pt>
                <c:pt idx="550">
                  <c:v>2299</c:v>
                </c:pt>
                <c:pt idx="551">
                  <c:v>1697</c:v>
                </c:pt>
                <c:pt idx="552">
                  <c:v>1539</c:v>
                </c:pt>
                <c:pt idx="553">
                  <c:v>959</c:v>
                </c:pt>
                <c:pt idx="554">
                  <c:v>4338</c:v>
                </c:pt>
                <c:pt idx="555">
                  <c:v>1721</c:v>
                </c:pt>
                <c:pt idx="556">
                  <c:v>4176</c:v>
                </c:pt>
                <c:pt idx="557">
                  <c:v>2821</c:v>
                </c:pt>
                <c:pt idx="558">
                  <c:v>1758</c:v>
                </c:pt>
                <c:pt idx="559">
                  <c:v>4200</c:v>
                </c:pt>
                <c:pt idx="560">
                  <c:v>670</c:v>
                </c:pt>
                <c:pt idx="561">
                  <c:v>4264</c:v>
                </c:pt>
                <c:pt idx="562">
                  <c:v>1652</c:v>
                </c:pt>
                <c:pt idx="563">
                  <c:v>136</c:v>
                </c:pt>
                <c:pt idx="564">
                  <c:v>1872</c:v>
                </c:pt>
                <c:pt idx="565">
                  <c:v>4820</c:v>
                </c:pt>
                <c:pt idx="566">
                  <c:v>2824</c:v>
                </c:pt>
                <c:pt idx="567">
                  <c:v>2089</c:v>
                </c:pt>
                <c:pt idx="568">
                  <c:v>1129</c:v>
                </c:pt>
                <c:pt idx="569">
                  <c:v>48</c:v>
                </c:pt>
                <c:pt idx="570">
                  <c:v>993</c:v>
                </c:pt>
                <c:pt idx="571">
                  <c:v>783</c:v>
                </c:pt>
                <c:pt idx="572">
                  <c:v>2141</c:v>
                </c:pt>
                <c:pt idx="573">
                  <c:v>1991</c:v>
                </c:pt>
                <c:pt idx="574">
                  <c:v>423</c:v>
                </c:pt>
                <c:pt idx="575">
                  <c:v>218</c:v>
                </c:pt>
                <c:pt idx="576">
                  <c:v>754</c:v>
                </c:pt>
                <c:pt idx="577">
                  <c:v>1456</c:v>
                </c:pt>
                <c:pt idx="578">
                  <c:v>1546</c:v>
                </c:pt>
                <c:pt idx="579">
                  <c:v>3124</c:v>
                </c:pt>
                <c:pt idx="580">
                  <c:v>833</c:v>
                </c:pt>
                <c:pt idx="581">
                  <c:v>2428</c:v>
                </c:pt>
                <c:pt idx="582">
                  <c:v>4662</c:v>
                </c:pt>
                <c:pt idx="583">
                  <c:v>237</c:v>
                </c:pt>
                <c:pt idx="584">
                  <c:v>1672</c:v>
                </c:pt>
                <c:pt idx="585">
                  <c:v>2261</c:v>
                </c:pt>
                <c:pt idx="586">
                  <c:v>3408</c:v>
                </c:pt>
                <c:pt idx="587">
                  <c:v>1303</c:v>
                </c:pt>
                <c:pt idx="588">
                  <c:v>4599</c:v>
                </c:pt>
                <c:pt idx="589">
                  <c:v>2291</c:v>
                </c:pt>
                <c:pt idx="590">
                  <c:v>1704</c:v>
                </c:pt>
                <c:pt idx="591">
                  <c:v>448</c:v>
                </c:pt>
                <c:pt idx="592">
                  <c:v>1989</c:v>
                </c:pt>
                <c:pt idx="593">
                  <c:v>2925</c:v>
                </c:pt>
                <c:pt idx="594">
                  <c:v>1850</c:v>
                </c:pt>
                <c:pt idx="595">
                  <c:v>2327</c:v>
                </c:pt>
                <c:pt idx="596">
                  <c:v>4068</c:v>
                </c:pt>
                <c:pt idx="597">
                  <c:v>4972</c:v>
                </c:pt>
                <c:pt idx="598">
                  <c:v>4919</c:v>
                </c:pt>
                <c:pt idx="599">
                  <c:v>3775</c:v>
                </c:pt>
                <c:pt idx="600">
                  <c:v>1155</c:v>
                </c:pt>
                <c:pt idx="601">
                  <c:v>4501</c:v>
                </c:pt>
                <c:pt idx="602">
                  <c:v>3276</c:v>
                </c:pt>
                <c:pt idx="603">
                  <c:v>674</c:v>
                </c:pt>
                <c:pt idx="604">
                  <c:v>2969</c:v>
                </c:pt>
                <c:pt idx="605">
                  <c:v>747</c:v>
                </c:pt>
                <c:pt idx="606">
                  <c:v>3428</c:v>
                </c:pt>
                <c:pt idx="607">
                  <c:v>4456</c:v>
                </c:pt>
                <c:pt idx="608">
                  <c:v>4938</c:v>
                </c:pt>
                <c:pt idx="609">
                  <c:v>3433</c:v>
                </c:pt>
                <c:pt idx="610">
                  <c:v>2749</c:v>
                </c:pt>
                <c:pt idx="611">
                  <c:v>906</c:v>
                </c:pt>
                <c:pt idx="612">
                  <c:v>959</c:v>
                </c:pt>
                <c:pt idx="613">
                  <c:v>125</c:v>
                </c:pt>
                <c:pt idx="614">
                  <c:v>1150</c:v>
                </c:pt>
                <c:pt idx="615">
                  <c:v>3515</c:v>
                </c:pt>
                <c:pt idx="616">
                  <c:v>658</c:v>
                </c:pt>
                <c:pt idx="617">
                  <c:v>4542</c:v>
                </c:pt>
                <c:pt idx="618">
                  <c:v>3791</c:v>
                </c:pt>
                <c:pt idx="619">
                  <c:v>249</c:v>
                </c:pt>
                <c:pt idx="620">
                  <c:v>2965</c:v>
                </c:pt>
                <c:pt idx="621">
                  <c:v>1275</c:v>
                </c:pt>
                <c:pt idx="622">
                  <c:v>3607</c:v>
                </c:pt>
                <c:pt idx="623">
                  <c:v>2561</c:v>
                </c:pt>
                <c:pt idx="624">
                  <c:v>3520</c:v>
                </c:pt>
                <c:pt idx="625">
                  <c:v>290</c:v>
                </c:pt>
                <c:pt idx="626">
                  <c:v>1357</c:v>
                </c:pt>
                <c:pt idx="627">
                  <c:v>1790</c:v>
                </c:pt>
                <c:pt idx="628">
                  <c:v>2812</c:v>
                </c:pt>
                <c:pt idx="629">
                  <c:v>3278</c:v>
                </c:pt>
                <c:pt idx="630">
                  <c:v>2652</c:v>
                </c:pt>
                <c:pt idx="631">
                  <c:v>33</c:v>
                </c:pt>
                <c:pt idx="632">
                  <c:v>4322</c:v>
                </c:pt>
                <c:pt idx="633">
                  <c:v>2989</c:v>
                </c:pt>
                <c:pt idx="634">
                  <c:v>944</c:v>
                </c:pt>
                <c:pt idx="635">
                  <c:v>1330</c:v>
                </c:pt>
                <c:pt idx="636">
                  <c:v>3942</c:v>
                </c:pt>
                <c:pt idx="637">
                  <c:v>628</c:v>
                </c:pt>
                <c:pt idx="638">
                  <c:v>2845</c:v>
                </c:pt>
                <c:pt idx="639">
                  <c:v>3264</c:v>
                </c:pt>
                <c:pt idx="640">
                  <c:v>1572</c:v>
                </c:pt>
                <c:pt idx="641">
                  <c:v>1656</c:v>
                </c:pt>
                <c:pt idx="642">
                  <c:v>4555</c:v>
                </c:pt>
                <c:pt idx="643">
                  <c:v>2757</c:v>
                </c:pt>
                <c:pt idx="644">
                  <c:v>4</c:v>
                </c:pt>
                <c:pt idx="645">
                  <c:v>4742</c:v>
                </c:pt>
                <c:pt idx="646">
                  <c:v>1261</c:v>
                </c:pt>
                <c:pt idx="647">
                  <c:v>3898</c:v>
                </c:pt>
                <c:pt idx="648">
                  <c:v>745</c:v>
                </c:pt>
                <c:pt idx="649">
                  <c:v>444</c:v>
                </c:pt>
                <c:pt idx="650">
                  <c:v>3157</c:v>
                </c:pt>
                <c:pt idx="651">
                  <c:v>3616</c:v>
                </c:pt>
                <c:pt idx="652">
                  <c:v>4015</c:v>
                </c:pt>
                <c:pt idx="653">
                  <c:v>1135</c:v>
                </c:pt>
                <c:pt idx="654">
                  <c:v>2517</c:v>
                </c:pt>
                <c:pt idx="655">
                  <c:v>1651</c:v>
                </c:pt>
                <c:pt idx="656">
                  <c:v>2933</c:v>
                </c:pt>
                <c:pt idx="657">
                  <c:v>3313</c:v>
                </c:pt>
                <c:pt idx="658">
                  <c:v>2229</c:v>
                </c:pt>
                <c:pt idx="659">
                  <c:v>3424</c:v>
                </c:pt>
                <c:pt idx="660">
                  <c:v>290</c:v>
                </c:pt>
                <c:pt idx="661">
                  <c:v>4477</c:v>
                </c:pt>
                <c:pt idx="662">
                  <c:v>2070</c:v>
                </c:pt>
                <c:pt idx="663">
                  <c:v>1461</c:v>
                </c:pt>
                <c:pt idx="664">
                  <c:v>4147</c:v>
                </c:pt>
                <c:pt idx="665">
                  <c:v>2535</c:v>
                </c:pt>
                <c:pt idx="666">
                  <c:v>4409</c:v>
                </c:pt>
                <c:pt idx="667">
                  <c:v>2891</c:v>
                </c:pt>
                <c:pt idx="668">
                  <c:v>2344</c:v>
                </c:pt>
                <c:pt idx="669">
                  <c:v>1051</c:v>
                </c:pt>
                <c:pt idx="670">
                  <c:v>3468</c:v>
                </c:pt>
                <c:pt idx="671">
                  <c:v>1626</c:v>
                </c:pt>
                <c:pt idx="672">
                  <c:v>4867</c:v>
                </c:pt>
                <c:pt idx="673">
                  <c:v>888</c:v>
                </c:pt>
                <c:pt idx="674">
                  <c:v>3751</c:v>
                </c:pt>
                <c:pt idx="675">
                  <c:v>223</c:v>
                </c:pt>
                <c:pt idx="676">
                  <c:v>173</c:v>
                </c:pt>
                <c:pt idx="677">
                  <c:v>3037</c:v>
                </c:pt>
                <c:pt idx="678">
                  <c:v>2039</c:v>
                </c:pt>
                <c:pt idx="679">
                  <c:v>1216</c:v>
                </c:pt>
                <c:pt idx="680">
                  <c:v>1206</c:v>
                </c:pt>
                <c:pt idx="681">
                  <c:v>4905</c:v>
                </c:pt>
                <c:pt idx="682">
                  <c:v>3542</c:v>
                </c:pt>
                <c:pt idx="683">
                  <c:v>1368</c:v>
                </c:pt>
                <c:pt idx="684">
                  <c:v>3689</c:v>
                </c:pt>
                <c:pt idx="685">
                  <c:v>4085</c:v>
                </c:pt>
                <c:pt idx="686">
                  <c:v>4732</c:v>
                </c:pt>
                <c:pt idx="687">
                  <c:v>3617</c:v>
                </c:pt>
                <c:pt idx="688">
                  <c:v>2384</c:v>
                </c:pt>
                <c:pt idx="689">
                  <c:v>3488</c:v>
                </c:pt>
                <c:pt idx="690">
                  <c:v>3334</c:v>
                </c:pt>
                <c:pt idx="691">
                  <c:v>1281</c:v>
                </c:pt>
                <c:pt idx="692">
                  <c:v>3009</c:v>
                </c:pt>
                <c:pt idx="693">
                  <c:v>3428</c:v>
                </c:pt>
                <c:pt idx="694">
                  <c:v>1785</c:v>
                </c:pt>
                <c:pt idx="695">
                  <c:v>4083</c:v>
                </c:pt>
                <c:pt idx="696">
                  <c:v>3152</c:v>
                </c:pt>
                <c:pt idx="697">
                  <c:v>2259</c:v>
                </c:pt>
                <c:pt idx="698">
                  <c:v>3281</c:v>
                </c:pt>
                <c:pt idx="699">
                  <c:v>2097</c:v>
                </c:pt>
                <c:pt idx="700">
                  <c:v>1512</c:v>
                </c:pt>
                <c:pt idx="701">
                  <c:v>130</c:v>
                </c:pt>
                <c:pt idx="702">
                  <c:v>547</c:v>
                </c:pt>
                <c:pt idx="703">
                  <c:v>244</c:v>
                </c:pt>
                <c:pt idx="704">
                  <c:v>1559</c:v>
                </c:pt>
                <c:pt idx="705">
                  <c:v>30</c:v>
                </c:pt>
                <c:pt idx="706">
                  <c:v>4435</c:v>
                </c:pt>
                <c:pt idx="707">
                  <c:v>1508</c:v>
                </c:pt>
                <c:pt idx="708">
                  <c:v>3679</c:v>
                </c:pt>
                <c:pt idx="709">
                  <c:v>1298</c:v>
                </c:pt>
                <c:pt idx="710">
                  <c:v>3138</c:v>
                </c:pt>
                <c:pt idx="711">
                  <c:v>1594</c:v>
                </c:pt>
                <c:pt idx="712">
                  <c:v>380</c:v>
                </c:pt>
                <c:pt idx="713">
                  <c:v>3199</c:v>
                </c:pt>
                <c:pt idx="714">
                  <c:v>2554</c:v>
                </c:pt>
                <c:pt idx="715">
                  <c:v>2922</c:v>
                </c:pt>
                <c:pt idx="716">
                  <c:v>2666</c:v>
                </c:pt>
                <c:pt idx="717">
                  <c:v>1563</c:v>
                </c:pt>
                <c:pt idx="718">
                  <c:v>2015</c:v>
                </c:pt>
                <c:pt idx="719">
                  <c:v>2562</c:v>
                </c:pt>
                <c:pt idx="720">
                  <c:v>4361</c:v>
                </c:pt>
                <c:pt idx="721">
                  <c:v>1535</c:v>
                </c:pt>
                <c:pt idx="722">
                  <c:v>1708</c:v>
                </c:pt>
                <c:pt idx="723">
                  <c:v>3517</c:v>
                </c:pt>
                <c:pt idx="724">
                  <c:v>2953</c:v>
                </c:pt>
                <c:pt idx="725">
                  <c:v>1587</c:v>
                </c:pt>
                <c:pt idx="726">
                  <c:v>1254</c:v>
                </c:pt>
                <c:pt idx="727">
                  <c:v>3462</c:v>
                </c:pt>
                <c:pt idx="728">
                  <c:v>460</c:v>
                </c:pt>
                <c:pt idx="729">
                  <c:v>4799</c:v>
                </c:pt>
                <c:pt idx="730">
                  <c:v>775</c:v>
                </c:pt>
                <c:pt idx="731">
                  <c:v>105</c:v>
                </c:pt>
                <c:pt idx="732">
                  <c:v>4575</c:v>
                </c:pt>
                <c:pt idx="733">
                  <c:v>4528</c:v>
                </c:pt>
                <c:pt idx="734">
                  <c:v>1436</c:v>
                </c:pt>
                <c:pt idx="735">
                  <c:v>4260</c:v>
                </c:pt>
                <c:pt idx="736">
                  <c:v>494</c:v>
                </c:pt>
                <c:pt idx="737">
                  <c:v>1121</c:v>
                </c:pt>
                <c:pt idx="738">
                  <c:v>1294</c:v>
                </c:pt>
                <c:pt idx="739">
                  <c:v>3712</c:v>
                </c:pt>
                <c:pt idx="740">
                  <c:v>4337</c:v>
                </c:pt>
                <c:pt idx="741">
                  <c:v>2163</c:v>
                </c:pt>
                <c:pt idx="742">
                  <c:v>583</c:v>
                </c:pt>
                <c:pt idx="743">
                  <c:v>827</c:v>
                </c:pt>
                <c:pt idx="744">
                  <c:v>2218</c:v>
                </c:pt>
                <c:pt idx="745">
                  <c:v>2341</c:v>
                </c:pt>
                <c:pt idx="746">
                  <c:v>2084</c:v>
                </c:pt>
                <c:pt idx="747">
                  <c:v>935</c:v>
                </c:pt>
                <c:pt idx="748">
                  <c:v>4409</c:v>
                </c:pt>
                <c:pt idx="749">
                  <c:v>2835</c:v>
                </c:pt>
                <c:pt idx="750">
                  <c:v>1587</c:v>
                </c:pt>
                <c:pt idx="751">
                  <c:v>4641</c:v>
                </c:pt>
                <c:pt idx="752">
                  <c:v>877</c:v>
                </c:pt>
                <c:pt idx="753">
                  <c:v>3247</c:v>
                </c:pt>
                <c:pt idx="754">
                  <c:v>3053</c:v>
                </c:pt>
                <c:pt idx="755">
                  <c:v>3091</c:v>
                </c:pt>
                <c:pt idx="756">
                  <c:v>874</c:v>
                </c:pt>
                <c:pt idx="757">
                  <c:v>4130</c:v>
                </c:pt>
                <c:pt idx="758">
                  <c:v>2600</c:v>
                </c:pt>
                <c:pt idx="759">
                  <c:v>4426</c:v>
                </c:pt>
                <c:pt idx="760">
                  <c:v>2542</c:v>
                </c:pt>
                <c:pt idx="761">
                  <c:v>2670</c:v>
                </c:pt>
                <c:pt idx="762">
                  <c:v>2242</c:v>
                </c:pt>
                <c:pt idx="763">
                  <c:v>1610</c:v>
                </c:pt>
                <c:pt idx="764">
                  <c:v>3941</c:v>
                </c:pt>
                <c:pt idx="765">
                  <c:v>1657</c:v>
                </c:pt>
                <c:pt idx="766">
                  <c:v>3221</c:v>
                </c:pt>
                <c:pt idx="767">
                  <c:v>4216</c:v>
                </c:pt>
                <c:pt idx="768">
                  <c:v>3983</c:v>
                </c:pt>
                <c:pt idx="769">
                  <c:v>2406</c:v>
                </c:pt>
                <c:pt idx="770">
                  <c:v>3659</c:v>
                </c:pt>
                <c:pt idx="771">
                  <c:v>2741</c:v>
                </c:pt>
                <c:pt idx="772">
                  <c:v>3083</c:v>
                </c:pt>
                <c:pt idx="773">
                  <c:v>3325</c:v>
                </c:pt>
                <c:pt idx="774">
                  <c:v>863</c:v>
                </c:pt>
                <c:pt idx="775">
                  <c:v>4531</c:v>
                </c:pt>
                <c:pt idx="776">
                  <c:v>4311</c:v>
                </c:pt>
                <c:pt idx="777">
                  <c:v>3596</c:v>
                </c:pt>
                <c:pt idx="778">
                  <c:v>1431</c:v>
                </c:pt>
                <c:pt idx="779">
                  <c:v>1752</c:v>
                </c:pt>
                <c:pt idx="780">
                  <c:v>2647</c:v>
                </c:pt>
                <c:pt idx="781">
                  <c:v>2534</c:v>
                </c:pt>
                <c:pt idx="782">
                  <c:v>4219</c:v>
                </c:pt>
                <c:pt idx="783">
                  <c:v>2927</c:v>
                </c:pt>
                <c:pt idx="784">
                  <c:v>1256</c:v>
                </c:pt>
                <c:pt idx="785">
                  <c:v>3663</c:v>
                </c:pt>
                <c:pt idx="786">
                  <c:v>4056</c:v>
                </c:pt>
                <c:pt idx="787">
                  <c:v>2725</c:v>
                </c:pt>
                <c:pt idx="788">
                  <c:v>1960</c:v>
                </c:pt>
                <c:pt idx="789">
                  <c:v>1813</c:v>
                </c:pt>
                <c:pt idx="790">
                  <c:v>708</c:v>
                </c:pt>
                <c:pt idx="791">
                  <c:v>544</c:v>
                </c:pt>
                <c:pt idx="792">
                  <c:v>4221</c:v>
                </c:pt>
                <c:pt idx="793">
                  <c:v>525</c:v>
                </c:pt>
                <c:pt idx="794">
                  <c:v>1231</c:v>
                </c:pt>
                <c:pt idx="795">
                  <c:v>1408</c:v>
                </c:pt>
                <c:pt idx="796">
                  <c:v>2919</c:v>
                </c:pt>
                <c:pt idx="797">
                  <c:v>882</c:v>
                </c:pt>
                <c:pt idx="798">
                  <c:v>4569</c:v>
                </c:pt>
                <c:pt idx="799">
                  <c:v>423</c:v>
                </c:pt>
                <c:pt idx="800">
                  <c:v>4243</c:v>
                </c:pt>
                <c:pt idx="801">
                  <c:v>249</c:v>
                </c:pt>
                <c:pt idx="802">
                  <c:v>4763</c:v>
                </c:pt>
                <c:pt idx="803">
                  <c:v>2113</c:v>
                </c:pt>
                <c:pt idx="804">
                  <c:v>4934</c:v>
                </c:pt>
                <c:pt idx="805">
                  <c:v>4789</c:v>
                </c:pt>
                <c:pt idx="806">
                  <c:v>2508</c:v>
                </c:pt>
                <c:pt idx="807">
                  <c:v>4570</c:v>
                </c:pt>
                <c:pt idx="808">
                  <c:v>1394</c:v>
                </c:pt>
                <c:pt idx="809">
                  <c:v>3452</c:v>
                </c:pt>
                <c:pt idx="810">
                  <c:v>2864</c:v>
                </c:pt>
                <c:pt idx="811">
                  <c:v>945</c:v>
                </c:pt>
                <c:pt idx="812">
                  <c:v>3277</c:v>
                </c:pt>
                <c:pt idx="813">
                  <c:v>3426</c:v>
                </c:pt>
                <c:pt idx="814">
                  <c:v>4380</c:v>
                </c:pt>
                <c:pt idx="815">
                  <c:v>3130</c:v>
                </c:pt>
                <c:pt idx="816">
                  <c:v>1422</c:v>
                </c:pt>
                <c:pt idx="817">
                  <c:v>3828</c:v>
                </c:pt>
                <c:pt idx="818">
                  <c:v>3633</c:v>
                </c:pt>
                <c:pt idx="819">
                  <c:v>1025</c:v>
                </c:pt>
                <c:pt idx="820">
                  <c:v>650</c:v>
                </c:pt>
                <c:pt idx="821">
                  <c:v>2897</c:v>
                </c:pt>
                <c:pt idx="822">
                  <c:v>2634</c:v>
                </c:pt>
                <c:pt idx="823">
                  <c:v>1289</c:v>
                </c:pt>
                <c:pt idx="824">
                  <c:v>1327</c:v>
                </c:pt>
                <c:pt idx="825">
                  <c:v>3655</c:v>
                </c:pt>
                <c:pt idx="826">
                  <c:v>4650</c:v>
                </c:pt>
                <c:pt idx="827">
                  <c:v>3307</c:v>
                </c:pt>
                <c:pt idx="828">
                  <c:v>3648</c:v>
                </c:pt>
                <c:pt idx="829">
                  <c:v>4646</c:v>
                </c:pt>
                <c:pt idx="830">
                  <c:v>3726</c:v>
                </c:pt>
                <c:pt idx="831">
                  <c:v>1901</c:v>
                </c:pt>
                <c:pt idx="832">
                  <c:v>2416</c:v>
                </c:pt>
                <c:pt idx="833">
                  <c:v>1504</c:v>
                </c:pt>
                <c:pt idx="834">
                  <c:v>2978</c:v>
                </c:pt>
                <c:pt idx="835">
                  <c:v>1690</c:v>
                </c:pt>
                <c:pt idx="836">
                  <c:v>3027</c:v>
                </c:pt>
                <c:pt idx="837">
                  <c:v>4588</c:v>
                </c:pt>
                <c:pt idx="838">
                  <c:v>933</c:v>
                </c:pt>
                <c:pt idx="839">
                  <c:v>2678</c:v>
                </c:pt>
                <c:pt idx="840">
                  <c:v>2790</c:v>
                </c:pt>
                <c:pt idx="841">
                  <c:v>2330</c:v>
                </c:pt>
                <c:pt idx="842">
                  <c:v>97</c:v>
                </c:pt>
                <c:pt idx="843">
                  <c:v>1423</c:v>
                </c:pt>
                <c:pt idx="844">
                  <c:v>2331</c:v>
                </c:pt>
                <c:pt idx="845">
                  <c:v>484</c:v>
                </c:pt>
                <c:pt idx="846">
                  <c:v>4647</c:v>
                </c:pt>
                <c:pt idx="847">
                  <c:v>4170</c:v>
                </c:pt>
                <c:pt idx="848">
                  <c:v>1976</c:v>
                </c:pt>
                <c:pt idx="849">
                  <c:v>4445</c:v>
                </c:pt>
                <c:pt idx="850">
                  <c:v>353</c:v>
                </c:pt>
                <c:pt idx="851">
                  <c:v>2897</c:v>
                </c:pt>
                <c:pt idx="852">
                  <c:v>3007</c:v>
                </c:pt>
                <c:pt idx="853">
                  <c:v>414</c:v>
                </c:pt>
                <c:pt idx="854">
                  <c:v>3674</c:v>
                </c:pt>
                <c:pt idx="855">
                  <c:v>2636</c:v>
                </c:pt>
                <c:pt idx="856">
                  <c:v>510</c:v>
                </c:pt>
                <c:pt idx="857">
                  <c:v>3910</c:v>
                </c:pt>
                <c:pt idx="858">
                  <c:v>2856</c:v>
                </c:pt>
                <c:pt idx="859">
                  <c:v>3708</c:v>
                </c:pt>
                <c:pt idx="860">
                  <c:v>342</c:v>
                </c:pt>
                <c:pt idx="861">
                  <c:v>2858</c:v>
                </c:pt>
                <c:pt idx="862">
                  <c:v>1500</c:v>
                </c:pt>
                <c:pt idx="863">
                  <c:v>77</c:v>
                </c:pt>
                <c:pt idx="864">
                  <c:v>1634</c:v>
                </c:pt>
                <c:pt idx="865">
                  <c:v>3761</c:v>
                </c:pt>
                <c:pt idx="866">
                  <c:v>3288</c:v>
                </c:pt>
                <c:pt idx="867">
                  <c:v>4504</c:v>
                </c:pt>
                <c:pt idx="868">
                  <c:v>1040</c:v>
                </c:pt>
                <c:pt idx="869">
                  <c:v>3930</c:v>
                </c:pt>
                <c:pt idx="870">
                  <c:v>4031</c:v>
                </c:pt>
                <c:pt idx="871">
                  <c:v>2727</c:v>
                </c:pt>
                <c:pt idx="872">
                  <c:v>3448</c:v>
                </c:pt>
                <c:pt idx="873">
                  <c:v>3711</c:v>
                </c:pt>
                <c:pt idx="874">
                  <c:v>615</c:v>
                </c:pt>
                <c:pt idx="875">
                  <c:v>4125</c:v>
                </c:pt>
                <c:pt idx="876">
                  <c:v>373</c:v>
                </c:pt>
                <c:pt idx="877">
                  <c:v>4777</c:v>
                </c:pt>
                <c:pt idx="878">
                  <c:v>540</c:v>
                </c:pt>
                <c:pt idx="879">
                  <c:v>4884</c:v>
                </c:pt>
                <c:pt idx="880">
                  <c:v>957</c:v>
                </c:pt>
                <c:pt idx="881">
                  <c:v>571</c:v>
                </c:pt>
                <c:pt idx="882">
                  <c:v>2444</c:v>
                </c:pt>
                <c:pt idx="883">
                  <c:v>4556</c:v>
                </c:pt>
                <c:pt idx="884">
                  <c:v>3183</c:v>
                </c:pt>
                <c:pt idx="885">
                  <c:v>4114</c:v>
                </c:pt>
                <c:pt idx="886">
                  <c:v>1876</c:v>
                </c:pt>
                <c:pt idx="887">
                  <c:v>4037</c:v>
                </c:pt>
                <c:pt idx="888">
                  <c:v>546</c:v>
                </c:pt>
                <c:pt idx="889">
                  <c:v>2932</c:v>
                </c:pt>
                <c:pt idx="890">
                  <c:v>4012</c:v>
                </c:pt>
                <c:pt idx="891">
                  <c:v>3432</c:v>
                </c:pt>
                <c:pt idx="892">
                  <c:v>1836</c:v>
                </c:pt>
                <c:pt idx="893">
                  <c:v>3787</c:v>
                </c:pt>
                <c:pt idx="894">
                  <c:v>965</c:v>
                </c:pt>
                <c:pt idx="895">
                  <c:v>2571</c:v>
                </c:pt>
                <c:pt idx="896">
                  <c:v>2941</c:v>
                </c:pt>
                <c:pt idx="897">
                  <c:v>4673</c:v>
                </c:pt>
                <c:pt idx="898">
                  <c:v>486</c:v>
                </c:pt>
                <c:pt idx="899">
                  <c:v>17</c:v>
                </c:pt>
                <c:pt idx="900">
                  <c:v>1172</c:v>
                </c:pt>
                <c:pt idx="901">
                  <c:v>4356</c:v>
                </c:pt>
                <c:pt idx="902">
                  <c:v>773</c:v>
                </c:pt>
                <c:pt idx="903">
                  <c:v>2867</c:v>
                </c:pt>
                <c:pt idx="904">
                  <c:v>2901</c:v>
                </c:pt>
                <c:pt idx="905">
                  <c:v>4108</c:v>
                </c:pt>
                <c:pt idx="906">
                  <c:v>595</c:v>
                </c:pt>
                <c:pt idx="907">
                  <c:v>4450</c:v>
                </c:pt>
                <c:pt idx="908">
                  <c:v>3913</c:v>
                </c:pt>
                <c:pt idx="909">
                  <c:v>1429</c:v>
                </c:pt>
                <c:pt idx="910">
                  <c:v>4194</c:v>
                </c:pt>
                <c:pt idx="911">
                  <c:v>1454</c:v>
                </c:pt>
                <c:pt idx="912">
                  <c:v>2731</c:v>
                </c:pt>
                <c:pt idx="913">
                  <c:v>2488</c:v>
                </c:pt>
                <c:pt idx="914">
                  <c:v>1457</c:v>
                </c:pt>
                <c:pt idx="915">
                  <c:v>2130</c:v>
                </c:pt>
                <c:pt idx="916">
                  <c:v>2394</c:v>
                </c:pt>
                <c:pt idx="917">
                  <c:v>1426</c:v>
                </c:pt>
                <c:pt idx="918">
                  <c:v>2218</c:v>
                </c:pt>
                <c:pt idx="919">
                  <c:v>1099</c:v>
                </c:pt>
                <c:pt idx="920">
                  <c:v>48</c:v>
                </c:pt>
                <c:pt idx="921">
                  <c:v>2610</c:v>
                </c:pt>
                <c:pt idx="922">
                  <c:v>2761</c:v>
                </c:pt>
                <c:pt idx="923">
                  <c:v>4719</c:v>
                </c:pt>
                <c:pt idx="924">
                  <c:v>782</c:v>
                </c:pt>
                <c:pt idx="925">
                  <c:v>92</c:v>
                </c:pt>
                <c:pt idx="926">
                  <c:v>3552</c:v>
                </c:pt>
                <c:pt idx="927">
                  <c:v>1153</c:v>
                </c:pt>
                <c:pt idx="928">
                  <c:v>1072</c:v>
                </c:pt>
                <c:pt idx="929">
                  <c:v>2318</c:v>
                </c:pt>
                <c:pt idx="930">
                  <c:v>3206</c:v>
                </c:pt>
                <c:pt idx="931">
                  <c:v>4644</c:v>
                </c:pt>
                <c:pt idx="932">
                  <c:v>3849</c:v>
                </c:pt>
                <c:pt idx="933">
                  <c:v>4808</c:v>
                </c:pt>
                <c:pt idx="934">
                  <c:v>1536</c:v>
                </c:pt>
                <c:pt idx="935">
                  <c:v>1972</c:v>
                </c:pt>
                <c:pt idx="936">
                  <c:v>2002</c:v>
                </c:pt>
                <c:pt idx="937">
                  <c:v>3674</c:v>
                </c:pt>
                <c:pt idx="938">
                  <c:v>1984</c:v>
                </c:pt>
                <c:pt idx="939">
                  <c:v>2841</c:v>
                </c:pt>
                <c:pt idx="940">
                  <c:v>2580</c:v>
                </c:pt>
                <c:pt idx="941">
                  <c:v>2821</c:v>
                </c:pt>
                <c:pt idx="942">
                  <c:v>3081</c:v>
                </c:pt>
                <c:pt idx="943">
                  <c:v>3626</c:v>
                </c:pt>
                <c:pt idx="944">
                  <c:v>3645</c:v>
                </c:pt>
                <c:pt idx="945">
                  <c:v>1665</c:v>
                </c:pt>
                <c:pt idx="946">
                  <c:v>2387</c:v>
                </c:pt>
                <c:pt idx="947">
                  <c:v>1522</c:v>
                </c:pt>
                <c:pt idx="948">
                  <c:v>260</c:v>
                </c:pt>
                <c:pt idx="949">
                  <c:v>433</c:v>
                </c:pt>
                <c:pt idx="950">
                  <c:v>4942</c:v>
                </c:pt>
                <c:pt idx="951">
                  <c:v>4503</c:v>
                </c:pt>
                <c:pt idx="952">
                  <c:v>548</c:v>
                </c:pt>
                <c:pt idx="953">
                  <c:v>476</c:v>
                </c:pt>
                <c:pt idx="954">
                  <c:v>4422</c:v>
                </c:pt>
                <c:pt idx="955">
                  <c:v>4990</c:v>
                </c:pt>
                <c:pt idx="956">
                  <c:v>513</c:v>
                </c:pt>
                <c:pt idx="957">
                  <c:v>784</c:v>
                </c:pt>
                <c:pt idx="958">
                  <c:v>3823</c:v>
                </c:pt>
                <c:pt idx="959">
                  <c:v>3566</c:v>
                </c:pt>
                <c:pt idx="960">
                  <c:v>1813</c:v>
                </c:pt>
                <c:pt idx="961">
                  <c:v>2156</c:v>
                </c:pt>
                <c:pt idx="962">
                  <c:v>581</c:v>
                </c:pt>
                <c:pt idx="963">
                  <c:v>790</c:v>
                </c:pt>
                <c:pt idx="964">
                  <c:v>3556</c:v>
                </c:pt>
                <c:pt idx="965">
                  <c:v>255</c:v>
                </c:pt>
                <c:pt idx="966">
                  <c:v>2461</c:v>
                </c:pt>
                <c:pt idx="967">
                  <c:v>2523</c:v>
                </c:pt>
                <c:pt idx="968">
                  <c:v>4674</c:v>
                </c:pt>
                <c:pt idx="969">
                  <c:v>4378</c:v>
                </c:pt>
                <c:pt idx="970">
                  <c:v>3441</c:v>
                </c:pt>
                <c:pt idx="971">
                  <c:v>1159</c:v>
                </c:pt>
                <c:pt idx="972">
                  <c:v>4928</c:v>
                </c:pt>
                <c:pt idx="973">
                  <c:v>4070</c:v>
                </c:pt>
                <c:pt idx="974">
                  <c:v>4131</c:v>
                </c:pt>
                <c:pt idx="975">
                  <c:v>2557</c:v>
                </c:pt>
                <c:pt idx="976">
                  <c:v>3983</c:v>
                </c:pt>
                <c:pt idx="977">
                  <c:v>3078</c:v>
                </c:pt>
                <c:pt idx="978">
                  <c:v>1416</c:v>
                </c:pt>
                <c:pt idx="979">
                  <c:v>4377</c:v>
                </c:pt>
                <c:pt idx="980">
                  <c:v>3178</c:v>
                </c:pt>
                <c:pt idx="981">
                  <c:v>4565</c:v>
                </c:pt>
                <c:pt idx="982">
                  <c:v>4308</c:v>
                </c:pt>
                <c:pt idx="983">
                  <c:v>905</c:v>
                </c:pt>
                <c:pt idx="984">
                  <c:v>3308</c:v>
                </c:pt>
                <c:pt idx="985">
                  <c:v>3817</c:v>
                </c:pt>
                <c:pt idx="986">
                  <c:v>4327</c:v>
                </c:pt>
                <c:pt idx="987">
                  <c:v>1180</c:v>
                </c:pt>
                <c:pt idx="988">
                  <c:v>1065</c:v>
                </c:pt>
                <c:pt idx="989">
                  <c:v>4510</c:v>
                </c:pt>
                <c:pt idx="990">
                  <c:v>3455</c:v>
                </c:pt>
                <c:pt idx="991">
                  <c:v>388</c:v>
                </c:pt>
                <c:pt idx="992">
                  <c:v>1821</c:v>
                </c:pt>
                <c:pt idx="993">
                  <c:v>2871</c:v>
                </c:pt>
                <c:pt idx="994">
                  <c:v>1037</c:v>
                </c:pt>
                <c:pt idx="995">
                  <c:v>1961</c:v>
                </c:pt>
                <c:pt idx="996">
                  <c:v>3788</c:v>
                </c:pt>
                <c:pt idx="997">
                  <c:v>3578</c:v>
                </c:pt>
                <c:pt idx="998">
                  <c:v>4177</c:v>
                </c:pt>
                <c:pt idx="999">
                  <c:v>947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8D-47E9-8162-90F3D95630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06343008"/>
        <c:axId val="606356928"/>
      </c:barChart>
      <c:catAx>
        <c:axId val="6063430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/>
                  <a:t>Number of Users</a:t>
                </a:r>
              </a:p>
            </c:rich>
          </c:tx>
          <c:layout>
            <c:manualLayout>
              <c:xMode val="edge"/>
              <c:yMode val="edge"/>
              <c:x val="0.44115805460649798"/>
              <c:y val="0.9348167722909762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6356928"/>
        <c:crosses val="autoZero"/>
        <c:auto val="1"/>
        <c:lblAlgn val="ctr"/>
        <c:lblOffset val="100"/>
        <c:noMultiLvlLbl val="0"/>
      </c:catAx>
      <c:valAx>
        <c:axId val="606356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Average</a:t>
                </a:r>
                <a:r>
                  <a:rPr lang="en-US" sz="1400" b="1" baseline="0"/>
                  <a:t> of Loyalty Points</a:t>
                </a:r>
                <a:endParaRPr lang="en-US" sz="1400" b="1"/>
              </a:p>
            </c:rich>
          </c:tx>
          <c:layout>
            <c:manualLayout>
              <c:xMode val="edge"/>
              <c:yMode val="edge"/>
              <c:x val="1.9444444444444445E-2"/>
              <c:y val="0.2540255905511811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6343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4">
            <a:lumMod val="5000"/>
            <a:lumOff val="95000"/>
          </a:schemeClr>
        </a:gs>
        <a:gs pos="74000">
          <a:schemeClr val="accent4">
            <a:lumMod val="45000"/>
            <a:lumOff val="55000"/>
          </a:schemeClr>
        </a:gs>
        <a:gs pos="83000">
          <a:schemeClr val="accent4">
            <a:lumMod val="45000"/>
            <a:lumOff val="55000"/>
          </a:schemeClr>
        </a:gs>
        <a:gs pos="100000">
          <a:schemeClr val="accent4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[Streaming_service_data_Assignment.xlsx]Frequency of Logins and Cont.Do!PivotTable9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400">
                <a:solidFill>
                  <a:schemeClr val="lt1"/>
                </a:solidFill>
                <a:latin typeface="+mn-lt"/>
                <a:ea typeface="+mn-ea"/>
                <a:cs typeface="+mn-cs"/>
              </a:rPr>
              <a:t>Frequency of Logins and Content Downloads</a:t>
            </a:r>
            <a:endParaRPr lang="en-US" sz="1400"/>
          </a:p>
        </c:rich>
      </c:tx>
      <c:layout>
        <c:manualLayout>
          <c:xMode val="edge"/>
          <c:yMode val="edge"/>
          <c:x val="0.25268951719836252"/>
          <c:y val="4.0645873576707361E-2"/>
        </c:manualLayout>
      </c:layout>
      <c:overlay val="0"/>
      <c:spPr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'Frequency of Logins and Cont.Do'!$B$3</c:f>
              <c:strCache>
                <c:ptCount val="1"/>
                <c:pt idx="0">
                  <c:v>Count of Has_Downloaded_Content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'Frequency of Logins and Cont.Do'!$A$4:$A$34</c:f>
              <c:strCache>
                <c:ptCount val="30"/>
                <c:pt idx="0">
                  <c:v>19-11-2024</c:v>
                </c:pt>
                <c:pt idx="1">
                  <c:v>20-11-2024</c:v>
                </c:pt>
                <c:pt idx="2">
                  <c:v>21-11-2024</c:v>
                </c:pt>
                <c:pt idx="3">
                  <c:v>22-11-2024</c:v>
                </c:pt>
                <c:pt idx="4">
                  <c:v>23-11-2024</c:v>
                </c:pt>
                <c:pt idx="5">
                  <c:v>24-11-2024</c:v>
                </c:pt>
                <c:pt idx="6">
                  <c:v>25-11-2024</c:v>
                </c:pt>
                <c:pt idx="7">
                  <c:v>26-11-2024</c:v>
                </c:pt>
                <c:pt idx="8">
                  <c:v>27-11-2024</c:v>
                </c:pt>
                <c:pt idx="9">
                  <c:v>28-11-2024</c:v>
                </c:pt>
                <c:pt idx="10">
                  <c:v>29-11-2024</c:v>
                </c:pt>
                <c:pt idx="11">
                  <c:v>30-11-2024</c:v>
                </c:pt>
                <c:pt idx="12">
                  <c:v>01-12-2024</c:v>
                </c:pt>
                <c:pt idx="13">
                  <c:v>02-12-2024</c:v>
                </c:pt>
                <c:pt idx="14">
                  <c:v>03-12-2024</c:v>
                </c:pt>
                <c:pt idx="15">
                  <c:v>04-12-2024</c:v>
                </c:pt>
                <c:pt idx="16">
                  <c:v>05-12-2024</c:v>
                </c:pt>
                <c:pt idx="17">
                  <c:v>06-12-2024</c:v>
                </c:pt>
                <c:pt idx="18">
                  <c:v>07-12-2024</c:v>
                </c:pt>
                <c:pt idx="19">
                  <c:v>08-12-2024</c:v>
                </c:pt>
                <c:pt idx="20">
                  <c:v>09-12-2024</c:v>
                </c:pt>
                <c:pt idx="21">
                  <c:v>10-12-2024</c:v>
                </c:pt>
                <c:pt idx="22">
                  <c:v>11-12-2024</c:v>
                </c:pt>
                <c:pt idx="23">
                  <c:v>12-12-2024</c:v>
                </c:pt>
                <c:pt idx="24">
                  <c:v>13-12-2024</c:v>
                </c:pt>
                <c:pt idx="25">
                  <c:v>14-12-2024</c:v>
                </c:pt>
                <c:pt idx="26">
                  <c:v>15-12-2024</c:v>
                </c:pt>
                <c:pt idx="27">
                  <c:v>16-12-2024</c:v>
                </c:pt>
                <c:pt idx="28">
                  <c:v>17-12-2024</c:v>
                </c:pt>
                <c:pt idx="29">
                  <c:v>18-12-2024</c:v>
                </c:pt>
              </c:strCache>
            </c:strRef>
          </c:cat>
          <c:val>
            <c:numRef>
              <c:f>'Frequency of Logins and Cont.Do'!$B$4:$B$34</c:f>
              <c:numCache>
                <c:formatCode>General</c:formatCode>
                <c:ptCount val="30"/>
                <c:pt idx="0">
                  <c:v>31</c:v>
                </c:pt>
                <c:pt idx="1">
                  <c:v>32</c:v>
                </c:pt>
                <c:pt idx="2">
                  <c:v>32</c:v>
                </c:pt>
                <c:pt idx="3">
                  <c:v>33</c:v>
                </c:pt>
                <c:pt idx="4">
                  <c:v>35</c:v>
                </c:pt>
                <c:pt idx="5">
                  <c:v>45</c:v>
                </c:pt>
                <c:pt idx="6">
                  <c:v>28</c:v>
                </c:pt>
                <c:pt idx="7">
                  <c:v>29</c:v>
                </c:pt>
                <c:pt idx="8">
                  <c:v>42</c:v>
                </c:pt>
                <c:pt idx="9">
                  <c:v>31</c:v>
                </c:pt>
                <c:pt idx="10">
                  <c:v>48</c:v>
                </c:pt>
                <c:pt idx="11">
                  <c:v>35</c:v>
                </c:pt>
                <c:pt idx="12">
                  <c:v>35</c:v>
                </c:pt>
                <c:pt idx="13">
                  <c:v>35</c:v>
                </c:pt>
                <c:pt idx="14">
                  <c:v>31</c:v>
                </c:pt>
                <c:pt idx="15">
                  <c:v>33</c:v>
                </c:pt>
                <c:pt idx="16">
                  <c:v>28</c:v>
                </c:pt>
                <c:pt idx="17">
                  <c:v>24</c:v>
                </c:pt>
                <c:pt idx="18">
                  <c:v>30</c:v>
                </c:pt>
                <c:pt idx="19">
                  <c:v>24</c:v>
                </c:pt>
                <c:pt idx="20">
                  <c:v>34</c:v>
                </c:pt>
                <c:pt idx="21">
                  <c:v>26</c:v>
                </c:pt>
                <c:pt idx="22">
                  <c:v>44</c:v>
                </c:pt>
                <c:pt idx="23">
                  <c:v>26</c:v>
                </c:pt>
                <c:pt idx="24">
                  <c:v>35</c:v>
                </c:pt>
                <c:pt idx="25">
                  <c:v>40</c:v>
                </c:pt>
                <c:pt idx="26">
                  <c:v>37</c:v>
                </c:pt>
                <c:pt idx="27">
                  <c:v>29</c:v>
                </c:pt>
                <c:pt idx="28">
                  <c:v>40</c:v>
                </c:pt>
                <c:pt idx="29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24-4B01-A405-1DBA5FF228BF}"/>
            </c:ext>
          </c:extLst>
        </c:ser>
        <c:ser>
          <c:idx val="1"/>
          <c:order val="1"/>
          <c:tx>
            <c:strRef>
              <c:f>'Frequency of Logins and Cont.Do'!$C$3</c:f>
              <c:strCache>
                <c:ptCount val="1"/>
                <c:pt idx="0">
                  <c:v>Count of User_ID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'Frequency of Logins and Cont.Do'!$A$4:$A$34</c:f>
              <c:strCache>
                <c:ptCount val="30"/>
                <c:pt idx="0">
                  <c:v>19-11-2024</c:v>
                </c:pt>
                <c:pt idx="1">
                  <c:v>20-11-2024</c:v>
                </c:pt>
                <c:pt idx="2">
                  <c:v>21-11-2024</c:v>
                </c:pt>
                <c:pt idx="3">
                  <c:v>22-11-2024</c:v>
                </c:pt>
                <c:pt idx="4">
                  <c:v>23-11-2024</c:v>
                </c:pt>
                <c:pt idx="5">
                  <c:v>24-11-2024</c:v>
                </c:pt>
                <c:pt idx="6">
                  <c:v>25-11-2024</c:v>
                </c:pt>
                <c:pt idx="7">
                  <c:v>26-11-2024</c:v>
                </c:pt>
                <c:pt idx="8">
                  <c:v>27-11-2024</c:v>
                </c:pt>
                <c:pt idx="9">
                  <c:v>28-11-2024</c:v>
                </c:pt>
                <c:pt idx="10">
                  <c:v>29-11-2024</c:v>
                </c:pt>
                <c:pt idx="11">
                  <c:v>30-11-2024</c:v>
                </c:pt>
                <c:pt idx="12">
                  <c:v>01-12-2024</c:v>
                </c:pt>
                <c:pt idx="13">
                  <c:v>02-12-2024</c:v>
                </c:pt>
                <c:pt idx="14">
                  <c:v>03-12-2024</c:v>
                </c:pt>
                <c:pt idx="15">
                  <c:v>04-12-2024</c:v>
                </c:pt>
                <c:pt idx="16">
                  <c:v>05-12-2024</c:v>
                </c:pt>
                <c:pt idx="17">
                  <c:v>06-12-2024</c:v>
                </c:pt>
                <c:pt idx="18">
                  <c:v>07-12-2024</c:v>
                </c:pt>
                <c:pt idx="19">
                  <c:v>08-12-2024</c:v>
                </c:pt>
                <c:pt idx="20">
                  <c:v>09-12-2024</c:v>
                </c:pt>
                <c:pt idx="21">
                  <c:v>10-12-2024</c:v>
                </c:pt>
                <c:pt idx="22">
                  <c:v>11-12-2024</c:v>
                </c:pt>
                <c:pt idx="23">
                  <c:v>12-12-2024</c:v>
                </c:pt>
                <c:pt idx="24">
                  <c:v>13-12-2024</c:v>
                </c:pt>
                <c:pt idx="25">
                  <c:v>14-12-2024</c:v>
                </c:pt>
                <c:pt idx="26">
                  <c:v>15-12-2024</c:v>
                </c:pt>
                <c:pt idx="27">
                  <c:v>16-12-2024</c:v>
                </c:pt>
                <c:pt idx="28">
                  <c:v>17-12-2024</c:v>
                </c:pt>
                <c:pt idx="29">
                  <c:v>18-12-2024</c:v>
                </c:pt>
              </c:strCache>
            </c:strRef>
          </c:cat>
          <c:val>
            <c:numRef>
              <c:f>'Frequency of Logins and Cont.Do'!$C$4:$C$34</c:f>
              <c:numCache>
                <c:formatCode>General</c:formatCode>
                <c:ptCount val="30"/>
                <c:pt idx="0">
                  <c:v>31</c:v>
                </c:pt>
                <c:pt idx="1">
                  <c:v>32</c:v>
                </c:pt>
                <c:pt idx="2">
                  <c:v>32</c:v>
                </c:pt>
                <c:pt idx="3">
                  <c:v>33</c:v>
                </c:pt>
                <c:pt idx="4">
                  <c:v>35</c:v>
                </c:pt>
                <c:pt idx="5">
                  <c:v>45</c:v>
                </c:pt>
                <c:pt idx="6">
                  <c:v>28</c:v>
                </c:pt>
                <c:pt idx="7">
                  <c:v>29</c:v>
                </c:pt>
                <c:pt idx="8">
                  <c:v>42</c:v>
                </c:pt>
                <c:pt idx="9">
                  <c:v>31</c:v>
                </c:pt>
                <c:pt idx="10">
                  <c:v>48</c:v>
                </c:pt>
                <c:pt idx="11">
                  <c:v>35</c:v>
                </c:pt>
                <c:pt idx="12">
                  <c:v>35</c:v>
                </c:pt>
                <c:pt idx="13">
                  <c:v>35</c:v>
                </c:pt>
                <c:pt idx="14">
                  <c:v>31</c:v>
                </c:pt>
                <c:pt idx="15">
                  <c:v>33</c:v>
                </c:pt>
                <c:pt idx="16">
                  <c:v>28</c:v>
                </c:pt>
                <c:pt idx="17">
                  <c:v>24</c:v>
                </c:pt>
                <c:pt idx="18">
                  <c:v>30</c:v>
                </c:pt>
                <c:pt idx="19">
                  <c:v>24</c:v>
                </c:pt>
                <c:pt idx="20">
                  <c:v>34</c:v>
                </c:pt>
                <c:pt idx="21">
                  <c:v>26</c:v>
                </c:pt>
                <c:pt idx="22">
                  <c:v>44</c:v>
                </c:pt>
                <c:pt idx="23">
                  <c:v>26</c:v>
                </c:pt>
                <c:pt idx="24">
                  <c:v>35</c:v>
                </c:pt>
                <c:pt idx="25">
                  <c:v>40</c:v>
                </c:pt>
                <c:pt idx="26">
                  <c:v>37</c:v>
                </c:pt>
                <c:pt idx="27">
                  <c:v>29</c:v>
                </c:pt>
                <c:pt idx="28">
                  <c:v>40</c:v>
                </c:pt>
                <c:pt idx="29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24-4B01-A405-1DBA5FF228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1348789024"/>
        <c:axId val="1348783264"/>
      </c:barChart>
      <c:catAx>
        <c:axId val="1348789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/>
                  <a:t>Dates</a:t>
                </a:r>
              </a:p>
            </c:rich>
          </c:tx>
          <c:layout>
            <c:manualLayout>
              <c:xMode val="edge"/>
              <c:yMode val="edge"/>
              <c:x val="1.0631699607505771E-2"/>
              <c:y val="0.4652537552271728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8783264"/>
        <c:crosses val="autoZero"/>
        <c:auto val="1"/>
        <c:lblAlgn val="ctr"/>
        <c:lblOffset val="100"/>
        <c:noMultiLvlLbl val="0"/>
      </c:catAx>
      <c:valAx>
        <c:axId val="13487832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8789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599222726718107"/>
          <c:y val="0.21392728924393184"/>
          <c:w val="0.22711420787501327"/>
          <c:h val="0.420526777633645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3764">
          <a:srgbClr val="F3F3F3"/>
        </a:gs>
        <a:gs pos="0">
          <a:schemeClr val="accent3">
            <a:lumMod val="5000"/>
            <a:lumOff val="95000"/>
          </a:schemeClr>
        </a:gs>
        <a:gs pos="34000">
          <a:schemeClr val="accent3">
            <a:lumMod val="45000"/>
            <a:lumOff val="55000"/>
          </a:schemeClr>
        </a:gs>
        <a:gs pos="78000">
          <a:schemeClr val="accent3">
            <a:lumMod val="45000"/>
            <a:lumOff val="55000"/>
          </a:schemeClr>
        </a:gs>
        <a:gs pos="100000">
          <a:schemeClr val="accent5"/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[Streaming_service_data_Assignment.xlsx]Payment Methods by Region!PivotTable14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800">
                <a:solidFill>
                  <a:schemeClr val="lt1"/>
                </a:solidFill>
                <a:latin typeface="+mn-lt"/>
                <a:ea typeface="+mn-ea"/>
                <a:cs typeface="+mn-cs"/>
              </a:rPr>
              <a:t>Preferred Payment Methods by Region</a:t>
            </a:r>
            <a:endParaRPr lang="en-US" sz="1800"/>
          </a:p>
        </c:rich>
      </c:tx>
      <c:layout>
        <c:manualLayout>
          <c:xMode val="edge"/>
          <c:yMode val="edge"/>
          <c:x val="0.23682035227338347"/>
          <c:y val="3.222208964422852E-2"/>
        </c:manualLayout>
      </c:layout>
      <c:overlay val="0"/>
      <c:spPr>
        <a:gradFill rotWithShape="1">
          <a:gsLst>
            <a:gs pos="0">
              <a:schemeClr val="accent5">
                <a:satMod val="103000"/>
                <a:lumMod val="102000"/>
                <a:tint val="94000"/>
              </a:schemeClr>
            </a:gs>
            <a:gs pos="50000">
              <a:schemeClr val="accent5">
                <a:satMod val="110000"/>
                <a:lumMod val="100000"/>
                <a:shade val="100000"/>
              </a:schemeClr>
            </a:gs>
            <a:gs pos="100000">
              <a:schemeClr val="accent5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'Payment Methods by Region'!$B$2:$B$3</c:f>
              <c:strCache>
                <c:ptCount val="1"/>
                <c:pt idx="0">
                  <c:v>Credit Card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'Payment Methods by Region'!$A$4:$A$11</c:f>
              <c:strCache>
                <c:ptCount val="7"/>
                <c:pt idx="0">
                  <c:v>Australia</c:v>
                </c:pt>
                <c:pt idx="1">
                  <c:v>Canada</c:v>
                </c:pt>
                <c:pt idx="2">
                  <c:v>France</c:v>
                </c:pt>
                <c:pt idx="3">
                  <c:v>Germany</c:v>
                </c:pt>
                <c:pt idx="4">
                  <c:v>India</c:v>
                </c:pt>
                <c:pt idx="5">
                  <c:v>UK</c:v>
                </c:pt>
                <c:pt idx="6">
                  <c:v>USA</c:v>
                </c:pt>
              </c:strCache>
            </c:strRef>
          </c:cat>
          <c:val>
            <c:numRef>
              <c:f>'Payment Methods by Region'!$B$4:$B$11</c:f>
              <c:numCache>
                <c:formatCode>General</c:formatCode>
                <c:ptCount val="7"/>
                <c:pt idx="0">
                  <c:v>22</c:v>
                </c:pt>
                <c:pt idx="1">
                  <c:v>34</c:v>
                </c:pt>
                <c:pt idx="2">
                  <c:v>39</c:v>
                </c:pt>
                <c:pt idx="3">
                  <c:v>31</c:v>
                </c:pt>
                <c:pt idx="4">
                  <c:v>25</c:v>
                </c:pt>
                <c:pt idx="5">
                  <c:v>33</c:v>
                </c:pt>
                <c:pt idx="6">
                  <c:v>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859-4B8B-850C-73AC28614FA9}"/>
            </c:ext>
          </c:extLst>
        </c:ser>
        <c:ser>
          <c:idx val="1"/>
          <c:order val="1"/>
          <c:tx>
            <c:strRef>
              <c:f>'Payment Methods by Region'!$C$2:$C$3</c:f>
              <c:strCache>
                <c:ptCount val="1"/>
                <c:pt idx="0">
                  <c:v>Cryptocurrency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'Payment Methods by Region'!$A$4:$A$11</c:f>
              <c:strCache>
                <c:ptCount val="7"/>
                <c:pt idx="0">
                  <c:v>Australia</c:v>
                </c:pt>
                <c:pt idx="1">
                  <c:v>Canada</c:v>
                </c:pt>
                <c:pt idx="2">
                  <c:v>France</c:v>
                </c:pt>
                <c:pt idx="3">
                  <c:v>Germany</c:v>
                </c:pt>
                <c:pt idx="4">
                  <c:v>India</c:v>
                </c:pt>
                <c:pt idx="5">
                  <c:v>UK</c:v>
                </c:pt>
                <c:pt idx="6">
                  <c:v>USA</c:v>
                </c:pt>
              </c:strCache>
            </c:strRef>
          </c:cat>
          <c:val>
            <c:numRef>
              <c:f>'Payment Methods by Region'!$C$4:$C$11</c:f>
              <c:numCache>
                <c:formatCode>General</c:formatCode>
                <c:ptCount val="7"/>
                <c:pt idx="0">
                  <c:v>44</c:v>
                </c:pt>
                <c:pt idx="1">
                  <c:v>27</c:v>
                </c:pt>
                <c:pt idx="2">
                  <c:v>41</c:v>
                </c:pt>
                <c:pt idx="3">
                  <c:v>35</c:v>
                </c:pt>
                <c:pt idx="4">
                  <c:v>29</c:v>
                </c:pt>
                <c:pt idx="5">
                  <c:v>38</c:v>
                </c:pt>
                <c:pt idx="6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859-4B8B-850C-73AC28614FA9}"/>
            </c:ext>
          </c:extLst>
        </c:ser>
        <c:ser>
          <c:idx val="2"/>
          <c:order val="2"/>
          <c:tx>
            <c:strRef>
              <c:f>'Payment Methods by Region'!$D$2:$D$3</c:f>
              <c:strCache>
                <c:ptCount val="1"/>
                <c:pt idx="0">
                  <c:v>Debit Card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'Payment Methods by Region'!$A$4:$A$11</c:f>
              <c:strCache>
                <c:ptCount val="7"/>
                <c:pt idx="0">
                  <c:v>Australia</c:v>
                </c:pt>
                <c:pt idx="1">
                  <c:v>Canada</c:v>
                </c:pt>
                <c:pt idx="2">
                  <c:v>France</c:v>
                </c:pt>
                <c:pt idx="3">
                  <c:v>Germany</c:v>
                </c:pt>
                <c:pt idx="4">
                  <c:v>India</c:v>
                </c:pt>
                <c:pt idx="5">
                  <c:v>UK</c:v>
                </c:pt>
                <c:pt idx="6">
                  <c:v>USA</c:v>
                </c:pt>
              </c:strCache>
            </c:strRef>
          </c:cat>
          <c:val>
            <c:numRef>
              <c:f>'Payment Methods by Region'!$D$4:$D$11</c:f>
              <c:numCache>
                <c:formatCode>General</c:formatCode>
                <c:ptCount val="7"/>
                <c:pt idx="0">
                  <c:v>38</c:v>
                </c:pt>
                <c:pt idx="1">
                  <c:v>36</c:v>
                </c:pt>
                <c:pt idx="2">
                  <c:v>31</c:v>
                </c:pt>
                <c:pt idx="3">
                  <c:v>43</c:v>
                </c:pt>
                <c:pt idx="4">
                  <c:v>39</c:v>
                </c:pt>
                <c:pt idx="5">
                  <c:v>31</c:v>
                </c:pt>
                <c:pt idx="6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859-4B8B-850C-73AC28614FA9}"/>
            </c:ext>
          </c:extLst>
        </c:ser>
        <c:ser>
          <c:idx val="3"/>
          <c:order val="3"/>
          <c:tx>
            <c:strRef>
              <c:f>'Payment Methods by Region'!$E$2:$E$3</c:f>
              <c:strCache>
                <c:ptCount val="1"/>
                <c:pt idx="0">
                  <c:v>PayPal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'Payment Methods by Region'!$A$4:$A$11</c:f>
              <c:strCache>
                <c:ptCount val="7"/>
                <c:pt idx="0">
                  <c:v>Australia</c:v>
                </c:pt>
                <c:pt idx="1">
                  <c:v>Canada</c:v>
                </c:pt>
                <c:pt idx="2">
                  <c:v>France</c:v>
                </c:pt>
                <c:pt idx="3">
                  <c:v>Germany</c:v>
                </c:pt>
                <c:pt idx="4">
                  <c:v>India</c:v>
                </c:pt>
                <c:pt idx="5">
                  <c:v>UK</c:v>
                </c:pt>
                <c:pt idx="6">
                  <c:v>USA</c:v>
                </c:pt>
              </c:strCache>
            </c:strRef>
          </c:cat>
          <c:val>
            <c:numRef>
              <c:f>'Payment Methods by Region'!$E$4:$E$11</c:f>
              <c:numCache>
                <c:formatCode>General</c:formatCode>
                <c:ptCount val="7"/>
                <c:pt idx="0">
                  <c:v>36</c:v>
                </c:pt>
                <c:pt idx="1">
                  <c:v>42</c:v>
                </c:pt>
                <c:pt idx="2">
                  <c:v>40</c:v>
                </c:pt>
                <c:pt idx="3">
                  <c:v>37</c:v>
                </c:pt>
                <c:pt idx="4">
                  <c:v>23</c:v>
                </c:pt>
                <c:pt idx="5">
                  <c:v>48</c:v>
                </c:pt>
                <c:pt idx="6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859-4B8B-850C-73AC28614FA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64472112"/>
        <c:axId val="564487952"/>
      </c:barChart>
      <c:catAx>
        <c:axId val="5644721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b="1" dirty="0">
                    <a:solidFill>
                      <a:schemeClr val="tx1"/>
                    </a:solidFill>
                  </a:rPr>
                  <a:t>Region/Country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4487952"/>
        <c:crosses val="autoZero"/>
        <c:auto val="1"/>
        <c:lblAlgn val="ctr"/>
        <c:lblOffset val="100"/>
        <c:noMultiLvlLbl val="0"/>
      </c:catAx>
      <c:valAx>
        <c:axId val="564487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>
                    <a:solidFill>
                      <a:schemeClr val="tx1"/>
                    </a:solidFill>
                  </a:rPr>
                  <a:t>Users Count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4472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9887825985095628"/>
          <c:y val="0.23502555049358159"/>
          <c:w val="0.18254049735816821"/>
          <c:h val="0.5645240392610415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3">
            <a:lumMod val="5000"/>
            <a:lumOff val="95000"/>
          </a:schemeClr>
        </a:gs>
        <a:gs pos="74000">
          <a:schemeClr val="accent3">
            <a:lumMod val="45000"/>
            <a:lumOff val="55000"/>
          </a:schemeClr>
        </a:gs>
        <a:gs pos="83000">
          <a:schemeClr val="accent3">
            <a:lumMod val="45000"/>
            <a:lumOff val="55000"/>
          </a:schemeClr>
        </a:gs>
        <a:gs pos="100000">
          <a:schemeClr val="accent3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[Streaming_service_data_Assignment.xlsx]Subscription Trends by Country!PivotTable15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Subscription Trends by Country</a:t>
            </a:r>
            <a:endParaRPr lang="en-US" sz="2000" dirty="0"/>
          </a:p>
        </c:rich>
      </c:tx>
      <c:layout>
        <c:manualLayout>
          <c:xMode val="edge"/>
          <c:yMode val="edge"/>
          <c:x val="0.23736269872736313"/>
          <c:y val="3.0915845352966202E-2"/>
        </c:manualLayout>
      </c:layout>
      <c:overlay val="0"/>
      <c:spPr>
        <a:gradFill rotWithShape="1">
          <a:gsLst>
            <a:gs pos="0">
              <a:schemeClr val="dk1">
                <a:satMod val="103000"/>
                <a:lumMod val="102000"/>
                <a:tint val="94000"/>
              </a:schemeClr>
            </a:gs>
            <a:gs pos="50000">
              <a:schemeClr val="dk1">
                <a:satMod val="110000"/>
                <a:lumMod val="100000"/>
                <a:shade val="100000"/>
              </a:schemeClr>
            </a:gs>
            <a:gs pos="100000">
              <a:schemeClr val="dk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5.4168853893263341E-2"/>
              <c:y val="9.1907261592300109E-3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7641076115485512E-2"/>
              <c:y val="8.1511009040536597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3.9389982502187226E-2"/>
              <c:y val="5.818824730242049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4.2653324584426944E-2"/>
              <c:y val="5.4600831146106733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3.4723753280839896E-2"/>
              <c:y val="-5.7078958880140064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0026902887139108E-2"/>
              <c:y val="-5.0523111694371535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3.3467629046369227E-2"/>
              <c:y val="-5.0122849227179848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2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2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2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2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2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3.9389982502187226E-2"/>
              <c:y val="5.818824730242049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4.2653324584426944E-2"/>
              <c:y val="5.4600831146106733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3.4723753280839896E-2"/>
              <c:y val="-5.7078958880140064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0026902887139108E-2"/>
              <c:y val="-5.0523111694371535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3.3467629046369227E-2"/>
              <c:y val="-5.0122849227179848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5.4168853893263341E-2"/>
              <c:y val="9.1907261592300109E-3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7641076115485512E-2"/>
              <c:y val="8.1511009040536597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3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3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3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3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3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3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3.9389982502187226E-2"/>
              <c:y val="5.818824730242049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4.2653324584426944E-2"/>
              <c:y val="5.4600831146106733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3.4723753280839896E-2"/>
              <c:y val="-5.7078958880140064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0026902887139108E-2"/>
              <c:y val="-5.0523111694371535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3.3467629046369227E-2"/>
              <c:y val="-5.0122849227179848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5.4168853893263341E-2"/>
              <c:y val="9.1907261592300109E-3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7641076115485512E-2"/>
              <c:y val="8.1511009040536597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3.9389982502187226E-2"/>
              <c:y val="5.818824730242049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4.2653324584426944E-2"/>
              <c:y val="5.4600831146106733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3.4723753280839896E-2"/>
              <c:y val="-5.7078958880140064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0026902887139108E-2"/>
              <c:y val="-5.0523111694371535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3.3467629046369227E-2"/>
              <c:y val="-5.0122849227179848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5.4168853893263341E-2"/>
              <c:y val="9.1907261592300109E-3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7641076115485512E-2"/>
              <c:y val="8.1511009040536597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8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3.9389982502187226E-2"/>
              <c:y val="5.818824730242049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4.2653324584426944E-2"/>
              <c:y val="5.4600831146106733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3.4723753280839896E-2"/>
              <c:y val="-5.7078958880140064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0026902887139108E-2"/>
              <c:y val="-5.0523111694371535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3.3467629046369227E-2"/>
              <c:y val="-5.0122849227179848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5.4168853893263341E-2"/>
              <c:y val="9.1907261592300109E-3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1.7641076115485512E-2"/>
              <c:y val="8.1511009040536597E-2"/>
            </c:manualLayout>
          </c:layout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9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'Subscription Trends by Country'!$B$3:$B$4</c:f>
              <c:strCache>
                <c:ptCount val="1"/>
                <c:pt idx="0">
                  <c:v>Basic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9EA-4C88-9F65-A06A519B4C0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9EA-4C88-9F65-A06A519B4C0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9EA-4C88-9F65-A06A519B4C0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B9EA-4C88-9F65-A06A519B4C0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B9EA-4C88-9F65-A06A519B4C0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B9EA-4C88-9F65-A06A519B4C0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B9EA-4C88-9F65-A06A519B4C03}"/>
              </c:ext>
            </c:extLst>
          </c:dPt>
          <c:dLbls>
            <c:dLbl>
              <c:idx val="0"/>
              <c:layout>
                <c:manualLayout>
                  <c:x val="-3.9389982502187226E-2"/>
                  <c:y val="5.818824730242049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9EA-4C88-9F65-A06A519B4C03}"/>
                </c:ext>
              </c:extLst>
            </c:dLbl>
            <c:dLbl>
              <c:idx val="1"/>
              <c:layout>
                <c:manualLayout>
                  <c:x val="-4.2653324584426944E-2"/>
                  <c:y val="5.4600831146106733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9EA-4C88-9F65-A06A519B4C03}"/>
                </c:ext>
              </c:extLst>
            </c:dLbl>
            <c:dLbl>
              <c:idx val="2"/>
              <c:layout>
                <c:manualLayout>
                  <c:x val="-3.4723753280839896E-2"/>
                  <c:y val="-5.7078958880140064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9EA-4C88-9F65-A06A519B4C03}"/>
                </c:ext>
              </c:extLst>
            </c:dLbl>
            <c:dLbl>
              <c:idx val="3"/>
              <c:layout>
                <c:manualLayout>
                  <c:x val="1.0026902887139108E-2"/>
                  <c:y val="-5.0523111694371535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9EA-4C88-9F65-A06A519B4C03}"/>
                </c:ext>
              </c:extLst>
            </c:dLbl>
            <c:dLbl>
              <c:idx val="4"/>
              <c:layout>
                <c:manualLayout>
                  <c:x val="3.3467629046369227E-2"/>
                  <c:y val="-5.0122849227179848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9EA-4C88-9F65-A06A519B4C03}"/>
                </c:ext>
              </c:extLst>
            </c:dLbl>
            <c:dLbl>
              <c:idx val="5"/>
              <c:layout>
                <c:manualLayout>
                  <c:x val="5.4168853893263341E-2"/>
                  <c:y val="9.1907261592300109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B9EA-4C88-9F65-A06A519B4C03}"/>
                </c:ext>
              </c:extLst>
            </c:dLbl>
            <c:dLbl>
              <c:idx val="6"/>
              <c:layout>
                <c:manualLayout>
                  <c:x val="1.7641076115485512E-2"/>
                  <c:y val="8.1511009040536597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B9EA-4C88-9F65-A06A519B4C03}"/>
                </c:ext>
              </c:extLst>
            </c:dLbl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'Subscription Trends by Country'!$A$5:$A$12</c:f>
              <c:strCache>
                <c:ptCount val="7"/>
                <c:pt idx="0">
                  <c:v>Australia</c:v>
                </c:pt>
                <c:pt idx="1">
                  <c:v>Canada</c:v>
                </c:pt>
                <c:pt idx="2">
                  <c:v>France</c:v>
                </c:pt>
                <c:pt idx="3">
                  <c:v>Germany</c:v>
                </c:pt>
                <c:pt idx="4">
                  <c:v>India</c:v>
                </c:pt>
                <c:pt idx="5">
                  <c:v>UK</c:v>
                </c:pt>
                <c:pt idx="6">
                  <c:v>USA</c:v>
                </c:pt>
              </c:strCache>
            </c:strRef>
          </c:cat>
          <c:val>
            <c:numRef>
              <c:f>'Subscription Trends by Country'!$B$5:$B$12</c:f>
              <c:numCache>
                <c:formatCode>General</c:formatCode>
                <c:ptCount val="7"/>
                <c:pt idx="0">
                  <c:v>39</c:v>
                </c:pt>
                <c:pt idx="1">
                  <c:v>46</c:v>
                </c:pt>
                <c:pt idx="2">
                  <c:v>54</c:v>
                </c:pt>
                <c:pt idx="3">
                  <c:v>49</c:v>
                </c:pt>
                <c:pt idx="4">
                  <c:v>34</c:v>
                </c:pt>
                <c:pt idx="5">
                  <c:v>48</c:v>
                </c:pt>
                <c:pt idx="6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B9EA-4C88-9F65-A06A519B4C03}"/>
            </c:ext>
          </c:extLst>
        </c:ser>
        <c:ser>
          <c:idx val="1"/>
          <c:order val="1"/>
          <c:tx>
            <c:strRef>
              <c:f>'Subscription Trends by Country'!$C$3:$C$4</c:f>
              <c:strCache>
                <c:ptCount val="1"/>
                <c:pt idx="0">
                  <c:v>Premium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0-B9EA-4C88-9F65-A06A519B4C0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2-B9EA-4C88-9F65-A06A519B4C0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4-B9EA-4C88-9F65-A06A519B4C0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6-B9EA-4C88-9F65-A06A519B4C0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8-B9EA-4C88-9F65-A06A519B4C0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A-B9EA-4C88-9F65-A06A519B4C0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C-B9EA-4C88-9F65-A06A519B4C03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'Subscription Trends by Country'!$A$5:$A$12</c:f>
              <c:strCache>
                <c:ptCount val="7"/>
                <c:pt idx="0">
                  <c:v>Australia</c:v>
                </c:pt>
                <c:pt idx="1">
                  <c:v>Canada</c:v>
                </c:pt>
                <c:pt idx="2">
                  <c:v>France</c:v>
                </c:pt>
                <c:pt idx="3">
                  <c:v>Germany</c:v>
                </c:pt>
                <c:pt idx="4">
                  <c:v>India</c:v>
                </c:pt>
                <c:pt idx="5">
                  <c:v>UK</c:v>
                </c:pt>
                <c:pt idx="6">
                  <c:v>USA</c:v>
                </c:pt>
              </c:strCache>
            </c:strRef>
          </c:cat>
          <c:val>
            <c:numRef>
              <c:f>'Subscription Trends by Country'!$C$5:$C$12</c:f>
              <c:numCache>
                <c:formatCode>General</c:formatCode>
                <c:ptCount val="7"/>
                <c:pt idx="0">
                  <c:v>51</c:v>
                </c:pt>
                <c:pt idx="1">
                  <c:v>49</c:v>
                </c:pt>
                <c:pt idx="2">
                  <c:v>47</c:v>
                </c:pt>
                <c:pt idx="3">
                  <c:v>46</c:v>
                </c:pt>
                <c:pt idx="4">
                  <c:v>37</c:v>
                </c:pt>
                <c:pt idx="5">
                  <c:v>50</c:v>
                </c:pt>
                <c:pt idx="6">
                  <c:v>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D-B9EA-4C88-9F65-A06A519B4C03}"/>
            </c:ext>
          </c:extLst>
        </c:ser>
        <c:ser>
          <c:idx val="2"/>
          <c:order val="2"/>
          <c:tx>
            <c:strRef>
              <c:f>'Subscription Trends by Country'!$D$3:$D$4</c:f>
              <c:strCache>
                <c:ptCount val="1"/>
                <c:pt idx="0">
                  <c:v>Standard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F-B9EA-4C88-9F65-A06A519B4C0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1-B9EA-4C88-9F65-A06A519B4C0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3-B9EA-4C88-9F65-A06A519B4C0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5-B9EA-4C88-9F65-A06A519B4C0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7-B9EA-4C88-9F65-A06A519B4C0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9-B9EA-4C88-9F65-A06A519B4C0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B-B9EA-4C88-9F65-A06A519B4C03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'Subscription Trends by Country'!$A$5:$A$12</c:f>
              <c:strCache>
                <c:ptCount val="7"/>
                <c:pt idx="0">
                  <c:v>Australia</c:v>
                </c:pt>
                <c:pt idx="1">
                  <c:v>Canada</c:v>
                </c:pt>
                <c:pt idx="2">
                  <c:v>France</c:v>
                </c:pt>
                <c:pt idx="3">
                  <c:v>Germany</c:v>
                </c:pt>
                <c:pt idx="4">
                  <c:v>India</c:v>
                </c:pt>
                <c:pt idx="5">
                  <c:v>UK</c:v>
                </c:pt>
                <c:pt idx="6">
                  <c:v>USA</c:v>
                </c:pt>
              </c:strCache>
            </c:strRef>
          </c:cat>
          <c:val>
            <c:numRef>
              <c:f>'Subscription Trends by Country'!$D$5:$D$12</c:f>
              <c:numCache>
                <c:formatCode>General</c:formatCode>
                <c:ptCount val="7"/>
                <c:pt idx="0">
                  <c:v>50</c:v>
                </c:pt>
                <c:pt idx="1">
                  <c:v>44</c:v>
                </c:pt>
                <c:pt idx="2">
                  <c:v>50</c:v>
                </c:pt>
                <c:pt idx="3">
                  <c:v>51</c:v>
                </c:pt>
                <c:pt idx="4">
                  <c:v>45</c:v>
                </c:pt>
                <c:pt idx="5">
                  <c:v>52</c:v>
                </c:pt>
                <c:pt idx="6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C-B9EA-4C88-9F65-A06A519B4C03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7531829883234582"/>
          <c:y val="0.17352382621620602"/>
          <c:w val="0.15176063929508812"/>
          <c:h val="0.62617615826406159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[Streaming_service_data_Assignment.xlsx]Language Preferences and Their !PivotTable16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Language Preferences and Their</a:t>
            </a:r>
            <a:r>
              <a:rPr lang="en-US" sz="1400" b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 Correlation with Engagement</a:t>
            </a:r>
            <a:endParaRPr lang="en-US" sz="14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c:rich>
      </c:tx>
      <c:layout>
        <c:manualLayout>
          <c:xMode val="edge"/>
          <c:yMode val="edge"/>
          <c:x val="0.21479659344606669"/>
          <c:y val="4.7789752357609676E-2"/>
        </c:manualLayout>
      </c:layout>
      <c:overlay val="0"/>
      <c:spPr>
        <a:gradFill rotWithShape="1">
          <a:gsLst>
            <a:gs pos="0">
              <a:schemeClr val="accent4">
                <a:satMod val="103000"/>
                <a:lumMod val="102000"/>
                <a:tint val="94000"/>
              </a:schemeClr>
            </a:gs>
            <a:gs pos="50000">
              <a:schemeClr val="accent4">
                <a:satMod val="110000"/>
                <a:lumMod val="100000"/>
                <a:shade val="100000"/>
              </a:schemeClr>
            </a:gs>
            <a:gs pos="100000">
              <a:schemeClr val="accent4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'Language Preferences and Their '!$B$2</c:f>
              <c:strCache>
                <c:ptCount val="1"/>
                <c:pt idx="0">
                  <c:v>Count of User_ID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'Language Preferences and Their '!$A$3:$A$9</c:f>
              <c:strCache>
                <c:ptCount val="6"/>
                <c:pt idx="0">
                  <c:v>English</c:v>
                </c:pt>
                <c:pt idx="1">
                  <c:v>French</c:v>
                </c:pt>
                <c:pt idx="2">
                  <c:v>German</c:v>
                </c:pt>
                <c:pt idx="3">
                  <c:v>Hindi</c:v>
                </c:pt>
                <c:pt idx="4">
                  <c:v>Mandarin</c:v>
                </c:pt>
                <c:pt idx="5">
                  <c:v>Spanish</c:v>
                </c:pt>
              </c:strCache>
            </c:strRef>
          </c:cat>
          <c:val>
            <c:numRef>
              <c:f>'Language Preferences and Their '!$B$3:$B$9</c:f>
              <c:numCache>
                <c:formatCode>General</c:formatCode>
                <c:ptCount val="6"/>
                <c:pt idx="0">
                  <c:v>168</c:v>
                </c:pt>
                <c:pt idx="1">
                  <c:v>171</c:v>
                </c:pt>
                <c:pt idx="2">
                  <c:v>167</c:v>
                </c:pt>
                <c:pt idx="3">
                  <c:v>162</c:v>
                </c:pt>
                <c:pt idx="4">
                  <c:v>179</c:v>
                </c:pt>
                <c:pt idx="5">
                  <c:v>153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BC-4942-B2FB-9299BB046427}"/>
            </c:ext>
          </c:extLst>
        </c:ser>
        <c:ser>
          <c:idx val="1"/>
          <c:order val="1"/>
          <c:tx>
            <c:strRef>
              <c:f>'Language Preferences and Their '!$C$2</c:f>
              <c:strCache>
                <c:ptCount val="1"/>
                <c:pt idx="0">
                  <c:v>Average of Engagement Percentage from Recommendations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'Language Preferences and Their '!$A$3:$A$9</c:f>
              <c:strCache>
                <c:ptCount val="6"/>
                <c:pt idx="0">
                  <c:v>English</c:v>
                </c:pt>
                <c:pt idx="1">
                  <c:v>French</c:v>
                </c:pt>
                <c:pt idx="2">
                  <c:v>German</c:v>
                </c:pt>
                <c:pt idx="3">
                  <c:v>Hindi</c:v>
                </c:pt>
                <c:pt idx="4">
                  <c:v>Mandarin</c:v>
                </c:pt>
                <c:pt idx="5">
                  <c:v>Spanish</c:v>
                </c:pt>
              </c:strCache>
            </c:strRef>
          </c:cat>
          <c:val>
            <c:numRef>
              <c:f>'Language Preferences and Their '!$C$3:$C$9</c:f>
              <c:numCache>
                <c:formatCode>General</c:formatCode>
                <c:ptCount val="6"/>
                <c:pt idx="0">
                  <c:v>48.727451450079904</c:v>
                </c:pt>
                <c:pt idx="1">
                  <c:v>33.759850803545433</c:v>
                </c:pt>
                <c:pt idx="2">
                  <c:v>39.179045838472682</c:v>
                </c:pt>
                <c:pt idx="3">
                  <c:v>47.639193230786134</c:v>
                </c:pt>
                <c:pt idx="4">
                  <c:v>36.373061724571571</c:v>
                </c:pt>
                <c:pt idx="5">
                  <c:v>59.213310483179526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1BC-4942-B2FB-9299BB0464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1348826464"/>
        <c:axId val="1348803904"/>
      </c:barChart>
      <c:catAx>
        <c:axId val="134882646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Languages</a:t>
                </a:r>
              </a:p>
            </c:rich>
          </c:tx>
          <c:layout>
            <c:manualLayout>
              <c:xMode val="edge"/>
              <c:yMode val="edge"/>
              <c:x val="2.4280226465944611E-2"/>
              <c:y val="0.4203910709369790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8803904"/>
        <c:crosses val="autoZero"/>
        <c:auto val="1"/>
        <c:lblAlgn val="ctr"/>
        <c:lblOffset val="100"/>
        <c:noMultiLvlLbl val="0"/>
      </c:catAx>
      <c:valAx>
        <c:axId val="134880390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Count of User</a:t>
                </a:r>
                <a:r>
                  <a:rPr lang="en-US" sz="1400" b="1" baseline="0"/>
                  <a:t> ID</a:t>
                </a:r>
                <a:endParaRPr lang="en-US" sz="1400" b="1"/>
              </a:p>
            </c:rich>
          </c:tx>
          <c:layout>
            <c:manualLayout>
              <c:xMode val="edge"/>
              <c:yMode val="edge"/>
              <c:x val="0.43181522061743749"/>
              <c:y val="0.9444644688254342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8826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633669549467451"/>
          <c:y val="0.20047504796709872"/>
          <c:w val="0.23791638078435218"/>
          <c:h val="0.5836651528399902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2">
            <a:lumMod val="5000"/>
            <a:lumOff val="95000"/>
          </a:schemeClr>
        </a:gs>
        <a:gs pos="74000">
          <a:schemeClr val="accent2">
            <a:lumMod val="45000"/>
            <a:lumOff val="55000"/>
          </a:schemeClr>
        </a:gs>
        <a:gs pos="83000">
          <a:schemeClr val="accent2">
            <a:lumMod val="45000"/>
            <a:lumOff val="55000"/>
          </a:schemeClr>
        </a:gs>
        <a:gs pos="100000">
          <a:schemeClr val="accent2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[Streaming_service_data_Assignment.xlsx]User Distribution!PivotTable1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User Distribution Across Price Tiers</a:t>
            </a:r>
            <a:endParaRPr lang="en-US" dirty="0"/>
          </a:p>
        </c:rich>
      </c:tx>
      <c:layout>
        <c:manualLayout>
          <c:xMode val="edge"/>
          <c:yMode val="edge"/>
          <c:x val="0.22841758006596158"/>
          <c:y val="3.6225744447225761E-2"/>
        </c:manualLayout>
      </c:layout>
      <c:overlay val="0"/>
      <c:sp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'User Distribution'!$B$3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/>
          </c:spPr>
          <c:invertIfNegative val="0"/>
          <c:cat>
            <c:strRef>
              <c:f>'User Distribution'!$A$4:$A$7</c:f>
              <c:strCache>
                <c:ptCount val="3"/>
                <c:pt idx="0">
                  <c:v>7.99</c:v>
                </c:pt>
                <c:pt idx="1">
                  <c:v>11.99</c:v>
                </c:pt>
                <c:pt idx="2">
                  <c:v>15.99</c:v>
                </c:pt>
              </c:strCache>
            </c:strRef>
          </c:cat>
          <c:val>
            <c:numRef>
              <c:f>'User Distribution'!$B$4:$B$7</c:f>
              <c:numCache>
                <c:formatCode>General</c:formatCode>
                <c:ptCount val="3"/>
                <c:pt idx="0">
                  <c:v>323</c:v>
                </c:pt>
                <c:pt idx="1">
                  <c:v>345</c:v>
                </c:pt>
                <c:pt idx="2">
                  <c:v>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4C-4F54-8B60-5CE1784211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80540416"/>
        <c:axId val="1080540896"/>
        <c:axId val="0"/>
      </c:bar3DChart>
      <c:catAx>
        <c:axId val="10805404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/>
                  <a:t>Price Tier ($)</a:t>
                </a:r>
              </a:p>
            </c:rich>
          </c:tx>
          <c:layout>
            <c:manualLayout>
              <c:xMode val="edge"/>
              <c:yMode val="edge"/>
              <c:x val="0.42236341110827308"/>
              <c:y val="0.9322838891748442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540896"/>
        <c:crosses val="autoZero"/>
        <c:auto val="1"/>
        <c:lblAlgn val="ctr"/>
        <c:lblOffset val="100"/>
        <c:noMultiLvlLbl val="0"/>
      </c:catAx>
      <c:valAx>
        <c:axId val="1080540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 Number of Users</a:t>
                </a:r>
              </a:p>
              <a:p>
                <a:pPr>
                  <a:defRPr sz="1400"/>
                </a:pPr>
                <a:endParaRPr lang="en-US" sz="1400"/>
              </a:p>
            </c:rich>
          </c:tx>
          <c:layout>
            <c:manualLayout>
              <c:xMode val="edge"/>
              <c:yMode val="edge"/>
              <c:x val="3.5706683816982929E-2"/>
              <c:y val="0.3569253456187701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5404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7525918635170619"/>
          <c:y val="0.52422426363371244"/>
          <c:w val="9.9740813648293958E-2"/>
          <c:h val="8.1597769028871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[Streaming_service_data_Assignment.xlsx]Average Watch Hours !PivotTable2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u="none" strike="noStrike" kern="1200" spc="0" baseline="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Average Watch Hours </a:t>
            </a:r>
            <a:endParaRPr lang="en-US" sz="2400" b="1" i="0" u="none" strike="noStrike" kern="1200" spc="0" baseline="0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30958825015336872"/>
          <c:y val="3.9837950829009081E-2"/>
        </c:manualLayout>
      </c:layout>
      <c:overlay val="0"/>
      <c:spPr>
        <a:gradFill rotWithShape="1">
          <a:gsLst>
            <a:gs pos="0">
              <a:schemeClr val="accent6">
                <a:satMod val="103000"/>
                <a:lumMod val="102000"/>
                <a:tint val="94000"/>
              </a:schemeClr>
            </a:gs>
            <a:gs pos="50000">
              <a:schemeClr val="accent6">
                <a:satMod val="110000"/>
                <a:lumMod val="100000"/>
                <a:shade val="100000"/>
              </a:schemeClr>
            </a:gs>
            <a:gs pos="100000">
              <a:schemeClr val="accent6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'Average Watch Hours 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'Average Watch Hours '!$A$4:$A$1004</c:f>
              <c:strCache>
                <c:ptCount val="1000"/>
                <c:pt idx="0">
                  <c:v>1003</c:v>
                </c:pt>
                <c:pt idx="1">
                  <c:v>1005</c:v>
                </c:pt>
                <c:pt idx="2">
                  <c:v>1006</c:v>
                </c:pt>
                <c:pt idx="3">
                  <c:v>1035</c:v>
                </c:pt>
                <c:pt idx="4">
                  <c:v>1037</c:v>
                </c:pt>
                <c:pt idx="5">
                  <c:v>1050</c:v>
                </c:pt>
                <c:pt idx="6">
                  <c:v>1055</c:v>
                </c:pt>
                <c:pt idx="7">
                  <c:v>1062</c:v>
                </c:pt>
                <c:pt idx="8">
                  <c:v>1075</c:v>
                </c:pt>
                <c:pt idx="9">
                  <c:v>1081</c:v>
                </c:pt>
                <c:pt idx="10">
                  <c:v>1090</c:v>
                </c:pt>
                <c:pt idx="11">
                  <c:v>1101</c:v>
                </c:pt>
                <c:pt idx="12">
                  <c:v>1103</c:v>
                </c:pt>
                <c:pt idx="13">
                  <c:v>1110</c:v>
                </c:pt>
                <c:pt idx="14">
                  <c:v>1114</c:v>
                </c:pt>
                <c:pt idx="15">
                  <c:v>1118</c:v>
                </c:pt>
                <c:pt idx="16">
                  <c:v>1123</c:v>
                </c:pt>
                <c:pt idx="17">
                  <c:v>1148</c:v>
                </c:pt>
                <c:pt idx="18">
                  <c:v>1149</c:v>
                </c:pt>
                <c:pt idx="19">
                  <c:v>1150</c:v>
                </c:pt>
                <c:pt idx="20">
                  <c:v>1162</c:v>
                </c:pt>
                <c:pt idx="21">
                  <c:v>1169</c:v>
                </c:pt>
                <c:pt idx="22">
                  <c:v>1175</c:v>
                </c:pt>
                <c:pt idx="23">
                  <c:v>1179</c:v>
                </c:pt>
                <c:pt idx="24">
                  <c:v>1185</c:v>
                </c:pt>
                <c:pt idx="25">
                  <c:v>1194</c:v>
                </c:pt>
                <c:pt idx="26">
                  <c:v>1214</c:v>
                </c:pt>
                <c:pt idx="27">
                  <c:v>1215</c:v>
                </c:pt>
                <c:pt idx="28">
                  <c:v>1222</c:v>
                </c:pt>
                <c:pt idx="29">
                  <c:v>1228</c:v>
                </c:pt>
                <c:pt idx="30">
                  <c:v>1235</c:v>
                </c:pt>
                <c:pt idx="31">
                  <c:v>1253</c:v>
                </c:pt>
                <c:pt idx="32">
                  <c:v>1255</c:v>
                </c:pt>
                <c:pt idx="33">
                  <c:v>1257</c:v>
                </c:pt>
                <c:pt idx="34">
                  <c:v>1260</c:v>
                </c:pt>
                <c:pt idx="35">
                  <c:v>1269</c:v>
                </c:pt>
                <c:pt idx="36">
                  <c:v>1272</c:v>
                </c:pt>
                <c:pt idx="37">
                  <c:v>1282</c:v>
                </c:pt>
                <c:pt idx="38">
                  <c:v>1284</c:v>
                </c:pt>
                <c:pt idx="39">
                  <c:v>1300</c:v>
                </c:pt>
                <c:pt idx="40">
                  <c:v>1303</c:v>
                </c:pt>
                <c:pt idx="41">
                  <c:v>1333</c:v>
                </c:pt>
                <c:pt idx="42">
                  <c:v>1336</c:v>
                </c:pt>
                <c:pt idx="43">
                  <c:v>1337</c:v>
                </c:pt>
                <c:pt idx="44">
                  <c:v>1338</c:v>
                </c:pt>
                <c:pt idx="45">
                  <c:v>1354</c:v>
                </c:pt>
                <c:pt idx="46">
                  <c:v>1364</c:v>
                </c:pt>
                <c:pt idx="47">
                  <c:v>1373</c:v>
                </c:pt>
                <c:pt idx="48">
                  <c:v>1379</c:v>
                </c:pt>
                <c:pt idx="49">
                  <c:v>1385</c:v>
                </c:pt>
                <c:pt idx="50">
                  <c:v>1388</c:v>
                </c:pt>
                <c:pt idx="51">
                  <c:v>1390</c:v>
                </c:pt>
                <c:pt idx="52">
                  <c:v>1393</c:v>
                </c:pt>
                <c:pt idx="53">
                  <c:v>1408</c:v>
                </c:pt>
                <c:pt idx="54">
                  <c:v>1413</c:v>
                </c:pt>
                <c:pt idx="55">
                  <c:v>1419</c:v>
                </c:pt>
                <c:pt idx="56">
                  <c:v>1420</c:v>
                </c:pt>
                <c:pt idx="57">
                  <c:v>1425</c:v>
                </c:pt>
                <c:pt idx="58">
                  <c:v>1433</c:v>
                </c:pt>
                <c:pt idx="59">
                  <c:v>1443</c:v>
                </c:pt>
                <c:pt idx="60">
                  <c:v>1481</c:v>
                </c:pt>
                <c:pt idx="61">
                  <c:v>1495</c:v>
                </c:pt>
                <c:pt idx="62">
                  <c:v>1528</c:v>
                </c:pt>
                <c:pt idx="63">
                  <c:v>1534</c:v>
                </c:pt>
                <c:pt idx="64">
                  <c:v>1539</c:v>
                </c:pt>
                <c:pt idx="65">
                  <c:v>1570</c:v>
                </c:pt>
                <c:pt idx="66">
                  <c:v>1575</c:v>
                </c:pt>
                <c:pt idx="67">
                  <c:v>1576</c:v>
                </c:pt>
                <c:pt idx="68">
                  <c:v>1609</c:v>
                </c:pt>
                <c:pt idx="69">
                  <c:v>1612</c:v>
                </c:pt>
                <c:pt idx="70">
                  <c:v>1635</c:v>
                </c:pt>
                <c:pt idx="71">
                  <c:v>1636</c:v>
                </c:pt>
                <c:pt idx="72">
                  <c:v>1637</c:v>
                </c:pt>
                <c:pt idx="73">
                  <c:v>1650</c:v>
                </c:pt>
                <c:pt idx="74">
                  <c:v>1661</c:v>
                </c:pt>
                <c:pt idx="75">
                  <c:v>1665</c:v>
                </c:pt>
                <c:pt idx="76">
                  <c:v>1672</c:v>
                </c:pt>
                <c:pt idx="77">
                  <c:v>1674</c:v>
                </c:pt>
                <c:pt idx="78">
                  <c:v>1687</c:v>
                </c:pt>
                <c:pt idx="79">
                  <c:v>1691</c:v>
                </c:pt>
                <c:pt idx="80">
                  <c:v>1697</c:v>
                </c:pt>
                <c:pt idx="81">
                  <c:v>1699</c:v>
                </c:pt>
                <c:pt idx="82">
                  <c:v>1714</c:v>
                </c:pt>
                <c:pt idx="83">
                  <c:v>1715</c:v>
                </c:pt>
                <c:pt idx="84">
                  <c:v>1754</c:v>
                </c:pt>
                <c:pt idx="85">
                  <c:v>1765</c:v>
                </c:pt>
                <c:pt idx="86">
                  <c:v>1776</c:v>
                </c:pt>
                <c:pt idx="87">
                  <c:v>1782</c:v>
                </c:pt>
                <c:pt idx="88">
                  <c:v>1784</c:v>
                </c:pt>
                <c:pt idx="89">
                  <c:v>1790</c:v>
                </c:pt>
                <c:pt idx="90">
                  <c:v>1798</c:v>
                </c:pt>
                <c:pt idx="91">
                  <c:v>1801</c:v>
                </c:pt>
                <c:pt idx="92">
                  <c:v>1805</c:v>
                </c:pt>
                <c:pt idx="93">
                  <c:v>1813</c:v>
                </c:pt>
                <c:pt idx="94">
                  <c:v>1831</c:v>
                </c:pt>
                <c:pt idx="95">
                  <c:v>1846</c:v>
                </c:pt>
                <c:pt idx="96">
                  <c:v>1851</c:v>
                </c:pt>
                <c:pt idx="97">
                  <c:v>1856</c:v>
                </c:pt>
                <c:pt idx="98">
                  <c:v>1857</c:v>
                </c:pt>
                <c:pt idx="99">
                  <c:v>1897</c:v>
                </c:pt>
                <c:pt idx="100">
                  <c:v>1912</c:v>
                </c:pt>
                <c:pt idx="101">
                  <c:v>1922</c:v>
                </c:pt>
                <c:pt idx="102">
                  <c:v>1932</c:v>
                </c:pt>
                <c:pt idx="103">
                  <c:v>1947</c:v>
                </c:pt>
                <c:pt idx="104">
                  <c:v>1953</c:v>
                </c:pt>
                <c:pt idx="105">
                  <c:v>1970</c:v>
                </c:pt>
                <c:pt idx="106">
                  <c:v>1976</c:v>
                </c:pt>
                <c:pt idx="107">
                  <c:v>2011</c:v>
                </c:pt>
                <c:pt idx="108">
                  <c:v>2039</c:v>
                </c:pt>
                <c:pt idx="109">
                  <c:v>2040</c:v>
                </c:pt>
                <c:pt idx="110">
                  <c:v>2057</c:v>
                </c:pt>
                <c:pt idx="111">
                  <c:v>2062</c:v>
                </c:pt>
                <c:pt idx="112">
                  <c:v>2075</c:v>
                </c:pt>
                <c:pt idx="113">
                  <c:v>2079</c:v>
                </c:pt>
                <c:pt idx="114">
                  <c:v>2086</c:v>
                </c:pt>
                <c:pt idx="115">
                  <c:v>2095</c:v>
                </c:pt>
                <c:pt idx="116">
                  <c:v>2099</c:v>
                </c:pt>
                <c:pt idx="117">
                  <c:v>2146</c:v>
                </c:pt>
                <c:pt idx="118">
                  <c:v>2147</c:v>
                </c:pt>
                <c:pt idx="119">
                  <c:v>2150</c:v>
                </c:pt>
                <c:pt idx="120">
                  <c:v>2154</c:v>
                </c:pt>
                <c:pt idx="121">
                  <c:v>2165</c:v>
                </c:pt>
                <c:pt idx="122">
                  <c:v>2170</c:v>
                </c:pt>
                <c:pt idx="123">
                  <c:v>2180</c:v>
                </c:pt>
                <c:pt idx="124">
                  <c:v>2186</c:v>
                </c:pt>
                <c:pt idx="125">
                  <c:v>2190</c:v>
                </c:pt>
                <c:pt idx="126">
                  <c:v>2214</c:v>
                </c:pt>
                <c:pt idx="127">
                  <c:v>2220</c:v>
                </c:pt>
                <c:pt idx="128">
                  <c:v>2237</c:v>
                </c:pt>
                <c:pt idx="129">
                  <c:v>2243</c:v>
                </c:pt>
                <c:pt idx="130">
                  <c:v>2291</c:v>
                </c:pt>
                <c:pt idx="131">
                  <c:v>2306</c:v>
                </c:pt>
                <c:pt idx="132">
                  <c:v>2319</c:v>
                </c:pt>
                <c:pt idx="133">
                  <c:v>2321</c:v>
                </c:pt>
                <c:pt idx="134">
                  <c:v>2324</c:v>
                </c:pt>
                <c:pt idx="135">
                  <c:v>2334</c:v>
                </c:pt>
                <c:pt idx="136">
                  <c:v>2361</c:v>
                </c:pt>
                <c:pt idx="137">
                  <c:v>2363</c:v>
                </c:pt>
                <c:pt idx="138">
                  <c:v>2381</c:v>
                </c:pt>
                <c:pt idx="139">
                  <c:v>2382</c:v>
                </c:pt>
                <c:pt idx="140">
                  <c:v>2396</c:v>
                </c:pt>
                <c:pt idx="141">
                  <c:v>2400</c:v>
                </c:pt>
                <c:pt idx="142">
                  <c:v>2401</c:v>
                </c:pt>
                <c:pt idx="143">
                  <c:v>2410</c:v>
                </c:pt>
                <c:pt idx="144">
                  <c:v>2418</c:v>
                </c:pt>
                <c:pt idx="145">
                  <c:v>2428</c:v>
                </c:pt>
                <c:pt idx="146">
                  <c:v>2441</c:v>
                </c:pt>
                <c:pt idx="147">
                  <c:v>2457</c:v>
                </c:pt>
                <c:pt idx="148">
                  <c:v>2466</c:v>
                </c:pt>
                <c:pt idx="149">
                  <c:v>2472</c:v>
                </c:pt>
                <c:pt idx="150">
                  <c:v>2477</c:v>
                </c:pt>
                <c:pt idx="151">
                  <c:v>2480</c:v>
                </c:pt>
                <c:pt idx="152">
                  <c:v>2481</c:v>
                </c:pt>
                <c:pt idx="153">
                  <c:v>2482</c:v>
                </c:pt>
                <c:pt idx="154">
                  <c:v>2490</c:v>
                </c:pt>
                <c:pt idx="155">
                  <c:v>2497</c:v>
                </c:pt>
                <c:pt idx="156">
                  <c:v>2498</c:v>
                </c:pt>
                <c:pt idx="157">
                  <c:v>2504</c:v>
                </c:pt>
                <c:pt idx="158">
                  <c:v>2517</c:v>
                </c:pt>
                <c:pt idx="159">
                  <c:v>2518</c:v>
                </c:pt>
                <c:pt idx="160">
                  <c:v>2521</c:v>
                </c:pt>
                <c:pt idx="161">
                  <c:v>2533</c:v>
                </c:pt>
                <c:pt idx="162">
                  <c:v>2536</c:v>
                </c:pt>
                <c:pt idx="163">
                  <c:v>2546</c:v>
                </c:pt>
                <c:pt idx="164">
                  <c:v>2549</c:v>
                </c:pt>
                <c:pt idx="165">
                  <c:v>2565</c:v>
                </c:pt>
                <c:pt idx="166">
                  <c:v>2581</c:v>
                </c:pt>
                <c:pt idx="167">
                  <c:v>2593</c:v>
                </c:pt>
                <c:pt idx="168">
                  <c:v>2603</c:v>
                </c:pt>
                <c:pt idx="169">
                  <c:v>2613</c:v>
                </c:pt>
                <c:pt idx="170">
                  <c:v>2639</c:v>
                </c:pt>
                <c:pt idx="171">
                  <c:v>2647</c:v>
                </c:pt>
                <c:pt idx="172">
                  <c:v>2660</c:v>
                </c:pt>
                <c:pt idx="173">
                  <c:v>2664</c:v>
                </c:pt>
                <c:pt idx="174">
                  <c:v>2675</c:v>
                </c:pt>
                <c:pt idx="175">
                  <c:v>2690</c:v>
                </c:pt>
                <c:pt idx="176">
                  <c:v>2697</c:v>
                </c:pt>
                <c:pt idx="177">
                  <c:v>2701</c:v>
                </c:pt>
                <c:pt idx="178">
                  <c:v>2714</c:v>
                </c:pt>
                <c:pt idx="179">
                  <c:v>2723</c:v>
                </c:pt>
                <c:pt idx="180">
                  <c:v>2727</c:v>
                </c:pt>
                <c:pt idx="181">
                  <c:v>2731</c:v>
                </c:pt>
                <c:pt idx="182">
                  <c:v>2734</c:v>
                </c:pt>
                <c:pt idx="183">
                  <c:v>2739</c:v>
                </c:pt>
                <c:pt idx="184">
                  <c:v>2766</c:v>
                </c:pt>
                <c:pt idx="185">
                  <c:v>2784</c:v>
                </c:pt>
                <c:pt idx="186">
                  <c:v>2788</c:v>
                </c:pt>
                <c:pt idx="187">
                  <c:v>2808</c:v>
                </c:pt>
                <c:pt idx="188">
                  <c:v>2820</c:v>
                </c:pt>
                <c:pt idx="189">
                  <c:v>2829</c:v>
                </c:pt>
                <c:pt idx="190">
                  <c:v>2830</c:v>
                </c:pt>
                <c:pt idx="191">
                  <c:v>2836</c:v>
                </c:pt>
                <c:pt idx="192">
                  <c:v>2847</c:v>
                </c:pt>
                <c:pt idx="193">
                  <c:v>2851</c:v>
                </c:pt>
                <c:pt idx="194">
                  <c:v>2854</c:v>
                </c:pt>
                <c:pt idx="195">
                  <c:v>2884</c:v>
                </c:pt>
                <c:pt idx="196">
                  <c:v>2886</c:v>
                </c:pt>
                <c:pt idx="197">
                  <c:v>2904</c:v>
                </c:pt>
                <c:pt idx="198">
                  <c:v>2908</c:v>
                </c:pt>
                <c:pt idx="199">
                  <c:v>2914</c:v>
                </c:pt>
                <c:pt idx="200">
                  <c:v>2942</c:v>
                </c:pt>
                <c:pt idx="201">
                  <c:v>2960</c:v>
                </c:pt>
                <c:pt idx="202">
                  <c:v>2981</c:v>
                </c:pt>
                <c:pt idx="203">
                  <c:v>2995</c:v>
                </c:pt>
                <c:pt idx="204">
                  <c:v>3004</c:v>
                </c:pt>
                <c:pt idx="205">
                  <c:v>3009</c:v>
                </c:pt>
                <c:pt idx="206">
                  <c:v>3010</c:v>
                </c:pt>
                <c:pt idx="207">
                  <c:v>3035</c:v>
                </c:pt>
                <c:pt idx="208">
                  <c:v>3078</c:v>
                </c:pt>
                <c:pt idx="209">
                  <c:v>3083</c:v>
                </c:pt>
                <c:pt idx="210">
                  <c:v>3102</c:v>
                </c:pt>
                <c:pt idx="211">
                  <c:v>3119</c:v>
                </c:pt>
                <c:pt idx="212">
                  <c:v>3131</c:v>
                </c:pt>
                <c:pt idx="213">
                  <c:v>3135</c:v>
                </c:pt>
                <c:pt idx="214">
                  <c:v>3162</c:v>
                </c:pt>
                <c:pt idx="215">
                  <c:v>3163</c:v>
                </c:pt>
                <c:pt idx="216">
                  <c:v>3164</c:v>
                </c:pt>
                <c:pt idx="217">
                  <c:v>3168</c:v>
                </c:pt>
                <c:pt idx="218">
                  <c:v>3173</c:v>
                </c:pt>
                <c:pt idx="219">
                  <c:v>3178</c:v>
                </c:pt>
                <c:pt idx="220">
                  <c:v>3195</c:v>
                </c:pt>
                <c:pt idx="221">
                  <c:v>3202</c:v>
                </c:pt>
                <c:pt idx="222">
                  <c:v>3209</c:v>
                </c:pt>
                <c:pt idx="223">
                  <c:v>3214</c:v>
                </c:pt>
                <c:pt idx="224">
                  <c:v>3217</c:v>
                </c:pt>
                <c:pt idx="225">
                  <c:v>3234</c:v>
                </c:pt>
                <c:pt idx="226">
                  <c:v>3255</c:v>
                </c:pt>
                <c:pt idx="227">
                  <c:v>3261</c:v>
                </c:pt>
                <c:pt idx="228">
                  <c:v>3264</c:v>
                </c:pt>
                <c:pt idx="229">
                  <c:v>3287</c:v>
                </c:pt>
                <c:pt idx="230">
                  <c:v>3325</c:v>
                </c:pt>
                <c:pt idx="231">
                  <c:v>3334</c:v>
                </c:pt>
                <c:pt idx="232">
                  <c:v>3354</c:v>
                </c:pt>
                <c:pt idx="233">
                  <c:v>3379</c:v>
                </c:pt>
                <c:pt idx="234">
                  <c:v>3393</c:v>
                </c:pt>
                <c:pt idx="235">
                  <c:v>3395</c:v>
                </c:pt>
                <c:pt idx="236">
                  <c:v>3427</c:v>
                </c:pt>
                <c:pt idx="237">
                  <c:v>3437</c:v>
                </c:pt>
                <c:pt idx="238">
                  <c:v>3440</c:v>
                </c:pt>
                <c:pt idx="239">
                  <c:v>3443</c:v>
                </c:pt>
                <c:pt idx="240">
                  <c:v>3457</c:v>
                </c:pt>
                <c:pt idx="241">
                  <c:v>3469</c:v>
                </c:pt>
                <c:pt idx="242">
                  <c:v>3472</c:v>
                </c:pt>
                <c:pt idx="243">
                  <c:v>3496</c:v>
                </c:pt>
                <c:pt idx="244">
                  <c:v>3498</c:v>
                </c:pt>
                <c:pt idx="245">
                  <c:v>3530</c:v>
                </c:pt>
                <c:pt idx="246">
                  <c:v>3532</c:v>
                </c:pt>
                <c:pt idx="247">
                  <c:v>3554</c:v>
                </c:pt>
                <c:pt idx="248">
                  <c:v>3558</c:v>
                </c:pt>
                <c:pt idx="249">
                  <c:v>3572</c:v>
                </c:pt>
                <c:pt idx="250">
                  <c:v>3593</c:v>
                </c:pt>
                <c:pt idx="251">
                  <c:v>3603</c:v>
                </c:pt>
                <c:pt idx="252">
                  <c:v>3618</c:v>
                </c:pt>
                <c:pt idx="253">
                  <c:v>3620</c:v>
                </c:pt>
                <c:pt idx="254">
                  <c:v>3622</c:v>
                </c:pt>
                <c:pt idx="255">
                  <c:v>3633</c:v>
                </c:pt>
                <c:pt idx="256">
                  <c:v>3639</c:v>
                </c:pt>
                <c:pt idx="257">
                  <c:v>3654</c:v>
                </c:pt>
                <c:pt idx="258">
                  <c:v>3677</c:v>
                </c:pt>
                <c:pt idx="259">
                  <c:v>3687</c:v>
                </c:pt>
                <c:pt idx="260">
                  <c:v>3699</c:v>
                </c:pt>
                <c:pt idx="261">
                  <c:v>3724</c:v>
                </c:pt>
                <c:pt idx="262">
                  <c:v>3745</c:v>
                </c:pt>
                <c:pt idx="263">
                  <c:v>3762</c:v>
                </c:pt>
                <c:pt idx="264">
                  <c:v>3763</c:v>
                </c:pt>
                <c:pt idx="265">
                  <c:v>3779</c:v>
                </c:pt>
                <c:pt idx="266">
                  <c:v>3781</c:v>
                </c:pt>
                <c:pt idx="267">
                  <c:v>3797</c:v>
                </c:pt>
                <c:pt idx="268">
                  <c:v>3806</c:v>
                </c:pt>
                <c:pt idx="269">
                  <c:v>3810</c:v>
                </c:pt>
                <c:pt idx="270">
                  <c:v>3822</c:v>
                </c:pt>
                <c:pt idx="271">
                  <c:v>3826</c:v>
                </c:pt>
                <c:pt idx="272">
                  <c:v>3847</c:v>
                </c:pt>
                <c:pt idx="273">
                  <c:v>3858</c:v>
                </c:pt>
                <c:pt idx="274">
                  <c:v>3866</c:v>
                </c:pt>
                <c:pt idx="275">
                  <c:v>3877</c:v>
                </c:pt>
                <c:pt idx="276">
                  <c:v>3882</c:v>
                </c:pt>
                <c:pt idx="277">
                  <c:v>3888</c:v>
                </c:pt>
                <c:pt idx="278">
                  <c:v>3892</c:v>
                </c:pt>
                <c:pt idx="279">
                  <c:v>3898</c:v>
                </c:pt>
                <c:pt idx="280">
                  <c:v>3904</c:v>
                </c:pt>
                <c:pt idx="281">
                  <c:v>3910</c:v>
                </c:pt>
                <c:pt idx="282">
                  <c:v>3918</c:v>
                </c:pt>
                <c:pt idx="283">
                  <c:v>3926</c:v>
                </c:pt>
                <c:pt idx="284">
                  <c:v>3941</c:v>
                </c:pt>
                <c:pt idx="285">
                  <c:v>3951</c:v>
                </c:pt>
                <c:pt idx="286">
                  <c:v>3959</c:v>
                </c:pt>
                <c:pt idx="287">
                  <c:v>3969</c:v>
                </c:pt>
                <c:pt idx="288">
                  <c:v>3976</c:v>
                </c:pt>
                <c:pt idx="289">
                  <c:v>3978</c:v>
                </c:pt>
                <c:pt idx="290">
                  <c:v>3984</c:v>
                </c:pt>
                <c:pt idx="291">
                  <c:v>3985</c:v>
                </c:pt>
                <c:pt idx="292">
                  <c:v>3992</c:v>
                </c:pt>
                <c:pt idx="293">
                  <c:v>4002</c:v>
                </c:pt>
                <c:pt idx="294">
                  <c:v>4019</c:v>
                </c:pt>
                <c:pt idx="295">
                  <c:v>4020</c:v>
                </c:pt>
                <c:pt idx="296">
                  <c:v>4024</c:v>
                </c:pt>
                <c:pt idx="297">
                  <c:v>4027</c:v>
                </c:pt>
                <c:pt idx="298">
                  <c:v>4028</c:v>
                </c:pt>
                <c:pt idx="299">
                  <c:v>4029</c:v>
                </c:pt>
                <c:pt idx="300">
                  <c:v>4037</c:v>
                </c:pt>
                <c:pt idx="301">
                  <c:v>4044</c:v>
                </c:pt>
                <c:pt idx="302">
                  <c:v>4048</c:v>
                </c:pt>
                <c:pt idx="303">
                  <c:v>4057</c:v>
                </c:pt>
                <c:pt idx="304">
                  <c:v>4066</c:v>
                </c:pt>
                <c:pt idx="305">
                  <c:v>4079</c:v>
                </c:pt>
                <c:pt idx="306">
                  <c:v>4083</c:v>
                </c:pt>
                <c:pt idx="307">
                  <c:v>4089</c:v>
                </c:pt>
                <c:pt idx="308">
                  <c:v>4097</c:v>
                </c:pt>
                <c:pt idx="309">
                  <c:v>4103</c:v>
                </c:pt>
                <c:pt idx="310">
                  <c:v>4104</c:v>
                </c:pt>
                <c:pt idx="311">
                  <c:v>4110</c:v>
                </c:pt>
                <c:pt idx="312">
                  <c:v>4111</c:v>
                </c:pt>
                <c:pt idx="313">
                  <c:v>4114</c:v>
                </c:pt>
                <c:pt idx="314">
                  <c:v>4115</c:v>
                </c:pt>
                <c:pt idx="315">
                  <c:v>4118</c:v>
                </c:pt>
                <c:pt idx="316">
                  <c:v>4129</c:v>
                </c:pt>
                <c:pt idx="317">
                  <c:v>4155</c:v>
                </c:pt>
                <c:pt idx="318">
                  <c:v>4171</c:v>
                </c:pt>
                <c:pt idx="319">
                  <c:v>4191</c:v>
                </c:pt>
                <c:pt idx="320">
                  <c:v>4197</c:v>
                </c:pt>
                <c:pt idx="321">
                  <c:v>4204</c:v>
                </c:pt>
                <c:pt idx="322">
                  <c:v>4205</c:v>
                </c:pt>
                <c:pt idx="323">
                  <c:v>4206</c:v>
                </c:pt>
                <c:pt idx="324">
                  <c:v>4210</c:v>
                </c:pt>
                <c:pt idx="325">
                  <c:v>4211</c:v>
                </c:pt>
                <c:pt idx="326">
                  <c:v>4213</c:v>
                </c:pt>
                <c:pt idx="327">
                  <c:v>4216</c:v>
                </c:pt>
                <c:pt idx="328">
                  <c:v>4234</c:v>
                </c:pt>
                <c:pt idx="329">
                  <c:v>4239</c:v>
                </c:pt>
                <c:pt idx="330">
                  <c:v>4242</c:v>
                </c:pt>
                <c:pt idx="331">
                  <c:v>4243</c:v>
                </c:pt>
                <c:pt idx="332">
                  <c:v>4246</c:v>
                </c:pt>
                <c:pt idx="333">
                  <c:v>4254</c:v>
                </c:pt>
                <c:pt idx="334">
                  <c:v>4260</c:v>
                </c:pt>
                <c:pt idx="335">
                  <c:v>4302</c:v>
                </c:pt>
                <c:pt idx="336">
                  <c:v>4303</c:v>
                </c:pt>
                <c:pt idx="337">
                  <c:v>4314</c:v>
                </c:pt>
                <c:pt idx="338">
                  <c:v>4320</c:v>
                </c:pt>
                <c:pt idx="339">
                  <c:v>4328</c:v>
                </c:pt>
                <c:pt idx="340">
                  <c:v>4336</c:v>
                </c:pt>
                <c:pt idx="341">
                  <c:v>4340</c:v>
                </c:pt>
                <c:pt idx="342">
                  <c:v>4341</c:v>
                </c:pt>
                <c:pt idx="343">
                  <c:v>4346</c:v>
                </c:pt>
                <c:pt idx="344">
                  <c:v>4351</c:v>
                </c:pt>
                <c:pt idx="345">
                  <c:v>4364</c:v>
                </c:pt>
                <c:pt idx="346">
                  <c:v>4372</c:v>
                </c:pt>
                <c:pt idx="347">
                  <c:v>4383</c:v>
                </c:pt>
                <c:pt idx="348">
                  <c:v>4392</c:v>
                </c:pt>
                <c:pt idx="349">
                  <c:v>4396</c:v>
                </c:pt>
                <c:pt idx="350">
                  <c:v>4401</c:v>
                </c:pt>
                <c:pt idx="351">
                  <c:v>4408</c:v>
                </c:pt>
                <c:pt idx="352">
                  <c:v>4427</c:v>
                </c:pt>
                <c:pt idx="353">
                  <c:v>4448</c:v>
                </c:pt>
                <c:pt idx="354">
                  <c:v>4458</c:v>
                </c:pt>
                <c:pt idx="355">
                  <c:v>4463</c:v>
                </c:pt>
                <c:pt idx="356">
                  <c:v>4466</c:v>
                </c:pt>
                <c:pt idx="357">
                  <c:v>4471</c:v>
                </c:pt>
                <c:pt idx="358">
                  <c:v>4475</c:v>
                </c:pt>
                <c:pt idx="359">
                  <c:v>4477</c:v>
                </c:pt>
                <c:pt idx="360">
                  <c:v>4479</c:v>
                </c:pt>
                <c:pt idx="361">
                  <c:v>4486</c:v>
                </c:pt>
                <c:pt idx="362">
                  <c:v>4488</c:v>
                </c:pt>
                <c:pt idx="363">
                  <c:v>4497</c:v>
                </c:pt>
                <c:pt idx="364">
                  <c:v>4511</c:v>
                </c:pt>
                <c:pt idx="365">
                  <c:v>4512</c:v>
                </c:pt>
                <c:pt idx="366">
                  <c:v>4530</c:v>
                </c:pt>
                <c:pt idx="367">
                  <c:v>4538</c:v>
                </c:pt>
                <c:pt idx="368">
                  <c:v>4540</c:v>
                </c:pt>
                <c:pt idx="369">
                  <c:v>4548</c:v>
                </c:pt>
                <c:pt idx="370">
                  <c:v>4551</c:v>
                </c:pt>
                <c:pt idx="371">
                  <c:v>4553</c:v>
                </c:pt>
                <c:pt idx="372">
                  <c:v>4556</c:v>
                </c:pt>
                <c:pt idx="373">
                  <c:v>4558</c:v>
                </c:pt>
                <c:pt idx="374">
                  <c:v>4576</c:v>
                </c:pt>
                <c:pt idx="375">
                  <c:v>4577</c:v>
                </c:pt>
                <c:pt idx="376">
                  <c:v>4584</c:v>
                </c:pt>
                <c:pt idx="377">
                  <c:v>4586</c:v>
                </c:pt>
                <c:pt idx="378">
                  <c:v>4590</c:v>
                </c:pt>
                <c:pt idx="379">
                  <c:v>4597</c:v>
                </c:pt>
                <c:pt idx="380">
                  <c:v>4608</c:v>
                </c:pt>
                <c:pt idx="381">
                  <c:v>4613</c:v>
                </c:pt>
                <c:pt idx="382">
                  <c:v>4622</c:v>
                </c:pt>
                <c:pt idx="383">
                  <c:v>4641</c:v>
                </c:pt>
                <c:pt idx="384">
                  <c:v>4645</c:v>
                </c:pt>
                <c:pt idx="385">
                  <c:v>4656</c:v>
                </c:pt>
                <c:pt idx="386">
                  <c:v>4668</c:v>
                </c:pt>
                <c:pt idx="387">
                  <c:v>4680</c:v>
                </c:pt>
                <c:pt idx="388">
                  <c:v>4696</c:v>
                </c:pt>
                <c:pt idx="389">
                  <c:v>4700</c:v>
                </c:pt>
                <c:pt idx="390">
                  <c:v>4702</c:v>
                </c:pt>
                <c:pt idx="391">
                  <c:v>4706</c:v>
                </c:pt>
                <c:pt idx="392">
                  <c:v>4709</c:v>
                </c:pt>
                <c:pt idx="393">
                  <c:v>4714</c:v>
                </c:pt>
                <c:pt idx="394">
                  <c:v>4718</c:v>
                </c:pt>
                <c:pt idx="395">
                  <c:v>4738</c:v>
                </c:pt>
                <c:pt idx="396">
                  <c:v>4745</c:v>
                </c:pt>
                <c:pt idx="397">
                  <c:v>4747</c:v>
                </c:pt>
                <c:pt idx="398">
                  <c:v>4763</c:v>
                </c:pt>
                <c:pt idx="399">
                  <c:v>4767</c:v>
                </c:pt>
                <c:pt idx="400">
                  <c:v>4768</c:v>
                </c:pt>
                <c:pt idx="401">
                  <c:v>4769</c:v>
                </c:pt>
                <c:pt idx="402">
                  <c:v>4781</c:v>
                </c:pt>
                <c:pt idx="403">
                  <c:v>4808</c:v>
                </c:pt>
                <c:pt idx="404">
                  <c:v>4815</c:v>
                </c:pt>
                <c:pt idx="405">
                  <c:v>4829</c:v>
                </c:pt>
                <c:pt idx="406">
                  <c:v>4833</c:v>
                </c:pt>
                <c:pt idx="407">
                  <c:v>4847</c:v>
                </c:pt>
                <c:pt idx="408">
                  <c:v>4851</c:v>
                </c:pt>
                <c:pt idx="409">
                  <c:v>4865</c:v>
                </c:pt>
                <c:pt idx="410">
                  <c:v>4875</c:v>
                </c:pt>
                <c:pt idx="411">
                  <c:v>4883</c:v>
                </c:pt>
                <c:pt idx="412">
                  <c:v>4884</c:v>
                </c:pt>
                <c:pt idx="413">
                  <c:v>4901</c:v>
                </c:pt>
                <c:pt idx="414">
                  <c:v>4912</c:v>
                </c:pt>
                <c:pt idx="415">
                  <c:v>4917</c:v>
                </c:pt>
                <c:pt idx="416">
                  <c:v>4945</c:v>
                </c:pt>
                <c:pt idx="417">
                  <c:v>4968</c:v>
                </c:pt>
                <c:pt idx="418">
                  <c:v>4979</c:v>
                </c:pt>
                <c:pt idx="419">
                  <c:v>4982</c:v>
                </c:pt>
                <c:pt idx="420">
                  <c:v>4985</c:v>
                </c:pt>
                <c:pt idx="421">
                  <c:v>4989</c:v>
                </c:pt>
                <c:pt idx="422">
                  <c:v>5000</c:v>
                </c:pt>
                <c:pt idx="423">
                  <c:v>5013</c:v>
                </c:pt>
                <c:pt idx="424">
                  <c:v>5016</c:v>
                </c:pt>
                <c:pt idx="425">
                  <c:v>5019</c:v>
                </c:pt>
                <c:pt idx="426">
                  <c:v>5031</c:v>
                </c:pt>
                <c:pt idx="427">
                  <c:v>5036</c:v>
                </c:pt>
                <c:pt idx="428">
                  <c:v>5040</c:v>
                </c:pt>
                <c:pt idx="429">
                  <c:v>5042</c:v>
                </c:pt>
                <c:pt idx="430">
                  <c:v>5045</c:v>
                </c:pt>
                <c:pt idx="431">
                  <c:v>5054</c:v>
                </c:pt>
                <c:pt idx="432">
                  <c:v>5059</c:v>
                </c:pt>
                <c:pt idx="433">
                  <c:v>5063</c:v>
                </c:pt>
                <c:pt idx="434">
                  <c:v>5065</c:v>
                </c:pt>
                <c:pt idx="435">
                  <c:v>5067</c:v>
                </c:pt>
                <c:pt idx="436">
                  <c:v>5081</c:v>
                </c:pt>
                <c:pt idx="437">
                  <c:v>5083</c:v>
                </c:pt>
                <c:pt idx="438">
                  <c:v>5084</c:v>
                </c:pt>
                <c:pt idx="439">
                  <c:v>5109</c:v>
                </c:pt>
                <c:pt idx="440">
                  <c:v>5112</c:v>
                </c:pt>
                <c:pt idx="441">
                  <c:v>5120</c:v>
                </c:pt>
                <c:pt idx="442">
                  <c:v>5126</c:v>
                </c:pt>
                <c:pt idx="443">
                  <c:v>5147</c:v>
                </c:pt>
                <c:pt idx="444">
                  <c:v>5153</c:v>
                </c:pt>
                <c:pt idx="445">
                  <c:v>5209</c:v>
                </c:pt>
                <c:pt idx="446">
                  <c:v>5215</c:v>
                </c:pt>
                <c:pt idx="447">
                  <c:v>5216</c:v>
                </c:pt>
                <c:pt idx="448">
                  <c:v>5220</c:v>
                </c:pt>
                <c:pt idx="449">
                  <c:v>5227</c:v>
                </c:pt>
                <c:pt idx="450">
                  <c:v>5253</c:v>
                </c:pt>
                <c:pt idx="451">
                  <c:v>5254</c:v>
                </c:pt>
                <c:pt idx="452">
                  <c:v>5255</c:v>
                </c:pt>
                <c:pt idx="453">
                  <c:v>5256</c:v>
                </c:pt>
                <c:pt idx="454">
                  <c:v>5269</c:v>
                </c:pt>
                <c:pt idx="455">
                  <c:v>5280</c:v>
                </c:pt>
                <c:pt idx="456">
                  <c:v>5291</c:v>
                </c:pt>
                <c:pt idx="457">
                  <c:v>5299</c:v>
                </c:pt>
                <c:pt idx="458">
                  <c:v>5306</c:v>
                </c:pt>
                <c:pt idx="459">
                  <c:v>5315</c:v>
                </c:pt>
                <c:pt idx="460">
                  <c:v>5320</c:v>
                </c:pt>
                <c:pt idx="461">
                  <c:v>5321</c:v>
                </c:pt>
                <c:pt idx="462">
                  <c:v>5337</c:v>
                </c:pt>
                <c:pt idx="463">
                  <c:v>5339</c:v>
                </c:pt>
                <c:pt idx="464">
                  <c:v>5352</c:v>
                </c:pt>
                <c:pt idx="465">
                  <c:v>5360</c:v>
                </c:pt>
                <c:pt idx="466">
                  <c:v>5362</c:v>
                </c:pt>
                <c:pt idx="467">
                  <c:v>5375</c:v>
                </c:pt>
                <c:pt idx="468">
                  <c:v>5376</c:v>
                </c:pt>
                <c:pt idx="469">
                  <c:v>5389</c:v>
                </c:pt>
                <c:pt idx="470">
                  <c:v>5406</c:v>
                </c:pt>
                <c:pt idx="471">
                  <c:v>5407</c:v>
                </c:pt>
                <c:pt idx="472">
                  <c:v>5410</c:v>
                </c:pt>
                <c:pt idx="473">
                  <c:v>5420</c:v>
                </c:pt>
                <c:pt idx="474">
                  <c:v>5423</c:v>
                </c:pt>
                <c:pt idx="475">
                  <c:v>5438</c:v>
                </c:pt>
                <c:pt idx="476">
                  <c:v>5459</c:v>
                </c:pt>
                <c:pt idx="477">
                  <c:v>5468</c:v>
                </c:pt>
                <c:pt idx="478">
                  <c:v>5469</c:v>
                </c:pt>
                <c:pt idx="479">
                  <c:v>5479</c:v>
                </c:pt>
                <c:pt idx="480">
                  <c:v>5487</c:v>
                </c:pt>
                <c:pt idx="481">
                  <c:v>5495</c:v>
                </c:pt>
                <c:pt idx="482">
                  <c:v>5499</c:v>
                </c:pt>
                <c:pt idx="483">
                  <c:v>5525</c:v>
                </c:pt>
                <c:pt idx="484">
                  <c:v>5528</c:v>
                </c:pt>
                <c:pt idx="485">
                  <c:v>5534</c:v>
                </c:pt>
                <c:pt idx="486">
                  <c:v>5537</c:v>
                </c:pt>
                <c:pt idx="487">
                  <c:v>5566</c:v>
                </c:pt>
                <c:pt idx="488">
                  <c:v>5590</c:v>
                </c:pt>
                <c:pt idx="489">
                  <c:v>5627</c:v>
                </c:pt>
                <c:pt idx="490">
                  <c:v>5630</c:v>
                </c:pt>
                <c:pt idx="491">
                  <c:v>5634</c:v>
                </c:pt>
                <c:pt idx="492">
                  <c:v>5635</c:v>
                </c:pt>
                <c:pt idx="493">
                  <c:v>5644</c:v>
                </c:pt>
                <c:pt idx="494">
                  <c:v>5650</c:v>
                </c:pt>
                <c:pt idx="495">
                  <c:v>5666</c:v>
                </c:pt>
                <c:pt idx="496">
                  <c:v>5671</c:v>
                </c:pt>
                <c:pt idx="497">
                  <c:v>5679</c:v>
                </c:pt>
                <c:pt idx="498">
                  <c:v>5681</c:v>
                </c:pt>
                <c:pt idx="499">
                  <c:v>5688</c:v>
                </c:pt>
                <c:pt idx="500">
                  <c:v>5700</c:v>
                </c:pt>
                <c:pt idx="501">
                  <c:v>5713</c:v>
                </c:pt>
                <c:pt idx="502">
                  <c:v>5718</c:v>
                </c:pt>
                <c:pt idx="503">
                  <c:v>5719</c:v>
                </c:pt>
                <c:pt idx="504">
                  <c:v>5721</c:v>
                </c:pt>
                <c:pt idx="505">
                  <c:v>5761</c:v>
                </c:pt>
                <c:pt idx="506">
                  <c:v>5762</c:v>
                </c:pt>
                <c:pt idx="507">
                  <c:v>5785</c:v>
                </c:pt>
                <c:pt idx="508">
                  <c:v>5788</c:v>
                </c:pt>
                <c:pt idx="509">
                  <c:v>5795</c:v>
                </c:pt>
                <c:pt idx="510">
                  <c:v>5806</c:v>
                </c:pt>
                <c:pt idx="511">
                  <c:v>5808</c:v>
                </c:pt>
                <c:pt idx="512">
                  <c:v>5809</c:v>
                </c:pt>
                <c:pt idx="513">
                  <c:v>5825</c:v>
                </c:pt>
                <c:pt idx="514">
                  <c:v>5827</c:v>
                </c:pt>
                <c:pt idx="515">
                  <c:v>5836</c:v>
                </c:pt>
                <c:pt idx="516">
                  <c:v>5850</c:v>
                </c:pt>
                <c:pt idx="517">
                  <c:v>5857</c:v>
                </c:pt>
                <c:pt idx="518">
                  <c:v>5861</c:v>
                </c:pt>
                <c:pt idx="519">
                  <c:v>5865</c:v>
                </c:pt>
                <c:pt idx="520">
                  <c:v>5866</c:v>
                </c:pt>
                <c:pt idx="521">
                  <c:v>5871</c:v>
                </c:pt>
                <c:pt idx="522">
                  <c:v>5897</c:v>
                </c:pt>
                <c:pt idx="523">
                  <c:v>5901</c:v>
                </c:pt>
                <c:pt idx="524">
                  <c:v>5905</c:v>
                </c:pt>
                <c:pt idx="525">
                  <c:v>5911</c:v>
                </c:pt>
                <c:pt idx="526">
                  <c:v>5916</c:v>
                </c:pt>
                <c:pt idx="527">
                  <c:v>5943</c:v>
                </c:pt>
                <c:pt idx="528">
                  <c:v>5967</c:v>
                </c:pt>
                <c:pt idx="529">
                  <c:v>5974</c:v>
                </c:pt>
                <c:pt idx="530">
                  <c:v>5975</c:v>
                </c:pt>
                <c:pt idx="531">
                  <c:v>5978</c:v>
                </c:pt>
                <c:pt idx="532">
                  <c:v>5994</c:v>
                </c:pt>
                <c:pt idx="533">
                  <c:v>5995</c:v>
                </c:pt>
                <c:pt idx="534">
                  <c:v>6001</c:v>
                </c:pt>
                <c:pt idx="535">
                  <c:v>6006</c:v>
                </c:pt>
                <c:pt idx="536">
                  <c:v>6007</c:v>
                </c:pt>
                <c:pt idx="537">
                  <c:v>6013</c:v>
                </c:pt>
                <c:pt idx="538">
                  <c:v>6020</c:v>
                </c:pt>
                <c:pt idx="539">
                  <c:v>6025</c:v>
                </c:pt>
                <c:pt idx="540">
                  <c:v>6047</c:v>
                </c:pt>
                <c:pt idx="541">
                  <c:v>6050</c:v>
                </c:pt>
                <c:pt idx="542">
                  <c:v>6063</c:v>
                </c:pt>
                <c:pt idx="543">
                  <c:v>6078</c:v>
                </c:pt>
                <c:pt idx="544">
                  <c:v>6099</c:v>
                </c:pt>
                <c:pt idx="545">
                  <c:v>6100</c:v>
                </c:pt>
                <c:pt idx="546">
                  <c:v>6109</c:v>
                </c:pt>
                <c:pt idx="547">
                  <c:v>6111</c:v>
                </c:pt>
                <c:pt idx="548">
                  <c:v>6113</c:v>
                </c:pt>
                <c:pt idx="549">
                  <c:v>6117</c:v>
                </c:pt>
                <c:pt idx="550">
                  <c:v>6130</c:v>
                </c:pt>
                <c:pt idx="551">
                  <c:v>6131</c:v>
                </c:pt>
                <c:pt idx="552">
                  <c:v>6135</c:v>
                </c:pt>
                <c:pt idx="553">
                  <c:v>6138</c:v>
                </c:pt>
                <c:pt idx="554">
                  <c:v>6170</c:v>
                </c:pt>
                <c:pt idx="555">
                  <c:v>6178</c:v>
                </c:pt>
                <c:pt idx="556">
                  <c:v>6180</c:v>
                </c:pt>
                <c:pt idx="557">
                  <c:v>6181</c:v>
                </c:pt>
                <c:pt idx="558">
                  <c:v>6190</c:v>
                </c:pt>
                <c:pt idx="559">
                  <c:v>6197</c:v>
                </c:pt>
                <c:pt idx="560">
                  <c:v>6208</c:v>
                </c:pt>
                <c:pt idx="561">
                  <c:v>6219</c:v>
                </c:pt>
                <c:pt idx="562">
                  <c:v>6221</c:v>
                </c:pt>
                <c:pt idx="563">
                  <c:v>6231</c:v>
                </c:pt>
                <c:pt idx="564">
                  <c:v>6236</c:v>
                </c:pt>
                <c:pt idx="565">
                  <c:v>6250</c:v>
                </c:pt>
                <c:pt idx="566">
                  <c:v>6268</c:v>
                </c:pt>
                <c:pt idx="567">
                  <c:v>6272</c:v>
                </c:pt>
                <c:pt idx="568">
                  <c:v>6278</c:v>
                </c:pt>
                <c:pt idx="569">
                  <c:v>6285</c:v>
                </c:pt>
                <c:pt idx="570">
                  <c:v>6287</c:v>
                </c:pt>
                <c:pt idx="571">
                  <c:v>6288</c:v>
                </c:pt>
                <c:pt idx="572">
                  <c:v>6293</c:v>
                </c:pt>
                <c:pt idx="573">
                  <c:v>6300</c:v>
                </c:pt>
                <c:pt idx="574">
                  <c:v>6319</c:v>
                </c:pt>
                <c:pt idx="575">
                  <c:v>6330</c:v>
                </c:pt>
                <c:pt idx="576">
                  <c:v>6345</c:v>
                </c:pt>
                <c:pt idx="577">
                  <c:v>6368</c:v>
                </c:pt>
                <c:pt idx="578">
                  <c:v>6369</c:v>
                </c:pt>
                <c:pt idx="579">
                  <c:v>6374</c:v>
                </c:pt>
                <c:pt idx="580">
                  <c:v>6380</c:v>
                </c:pt>
                <c:pt idx="581">
                  <c:v>6385</c:v>
                </c:pt>
                <c:pt idx="582">
                  <c:v>6389</c:v>
                </c:pt>
                <c:pt idx="583">
                  <c:v>6391</c:v>
                </c:pt>
                <c:pt idx="584">
                  <c:v>6398</c:v>
                </c:pt>
                <c:pt idx="585">
                  <c:v>6399</c:v>
                </c:pt>
                <c:pt idx="586">
                  <c:v>6400</c:v>
                </c:pt>
                <c:pt idx="587">
                  <c:v>6405</c:v>
                </c:pt>
                <c:pt idx="588">
                  <c:v>6415</c:v>
                </c:pt>
                <c:pt idx="589">
                  <c:v>6430</c:v>
                </c:pt>
                <c:pt idx="590">
                  <c:v>6454</c:v>
                </c:pt>
                <c:pt idx="591">
                  <c:v>6469</c:v>
                </c:pt>
                <c:pt idx="592">
                  <c:v>6471</c:v>
                </c:pt>
                <c:pt idx="593">
                  <c:v>6474</c:v>
                </c:pt>
                <c:pt idx="594">
                  <c:v>6491</c:v>
                </c:pt>
                <c:pt idx="595">
                  <c:v>6504</c:v>
                </c:pt>
                <c:pt idx="596">
                  <c:v>6518</c:v>
                </c:pt>
                <c:pt idx="597">
                  <c:v>6522</c:v>
                </c:pt>
                <c:pt idx="598">
                  <c:v>6525</c:v>
                </c:pt>
                <c:pt idx="599">
                  <c:v>6527</c:v>
                </c:pt>
                <c:pt idx="600">
                  <c:v>6531</c:v>
                </c:pt>
                <c:pt idx="601">
                  <c:v>6534</c:v>
                </c:pt>
                <c:pt idx="602">
                  <c:v>6539</c:v>
                </c:pt>
                <c:pt idx="603">
                  <c:v>6545</c:v>
                </c:pt>
                <c:pt idx="604">
                  <c:v>6546</c:v>
                </c:pt>
                <c:pt idx="605">
                  <c:v>6564</c:v>
                </c:pt>
                <c:pt idx="606">
                  <c:v>6566</c:v>
                </c:pt>
                <c:pt idx="607">
                  <c:v>6569</c:v>
                </c:pt>
                <c:pt idx="608">
                  <c:v>6570</c:v>
                </c:pt>
                <c:pt idx="609">
                  <c:v>6586</c:v>
                </c:pt>
                <c:pt idx="610">
                  <c:v>6593</c:v>
                </c:pt>
                <c:pt idx="611">
                  <c:v>6601</c:v>
                </c:pt>
                <c:pt idx="612">
                  <c:v>6603</c:v>
                </c:pt>
                <c:pt idx="613">
                  <c:v>6604</c:v>
                </c:pt>
                <c:pt idx="614">
                  <c:v>6606</c:v>
                </c:pt>
                <c:pt idx="615">
                  <c:v>6607</c:v>
                </c:pt>
                <c:pt idx="616">
                  <c:v>6619</c:v>
                </c:pt>
                <c:pt idx="617">
                  <c:v>6628</c:v>
                </c:pt>
                <c:pt idx="618">
                  <c:v>6638</c:v>
                </c:pt>
                <c:pt idx="619">
                  <c:v>6639</c:v>
                </c:pt>
                <c:pt idx="620">
                  <c:v>6641</c:v>
                </c:pt>
                <c:pt idx="621">
                  <c:v>6647</c:v>
                </c:pt>
                <c:pt idx="622">
                  <c:v>6650</c:v>
                </c:pt>
                <c:pt idx="623">
                  <c:v>6658</c:v>
                </c:pt>
                <c:pt idx="624">
                  <c:v>6663</c:v>
                </c:pt>
                <c:pt idx="625">
                  <c:v>6671</c:v>
                </c:pt>
                <c:pt idx="626">
                  <c:v>6684</c:v>
                </c:pt>
                <c:pt idx="627">
                  <c:v>6705</c:v>
                </c:pt>
                <c:pt idx="628">
                  <c:v>6719</c:v>
                </c:pt>
                <c:pt idx="629">
                  <c:v>6720</c:v>
                </c:pt>
                <c:pt idx="630">
                  <c:v>6722</c:v>
                </c:pt>
                <c:pt idx="631">
                  <c:v>6735</c:v>
                </c:pt>
                <c:pt idx="632">
                  <c:v>6739</c:v>
                </c:pt>
                <c:pt idx="633">
                  <c:v>6741</c:v>
                </c:pt>
                <c:pt idx="634">
                  <c:v>6746</c:v>
                </c:pt>
                <c:pt idx="635">
                  <c:v>6750</c:v>
                </c:pt>
                <c:pt idx="636">
                  <c:v>6752</c:v>
                </c:pt>
                <c:pt idx="637">
                  <c:v>6773</c:v>
                </c:pt>
                <c:pt idx="638">
                  <c:v>6779</c:v>
                </c:pt>
                <c:pt idx="639">
                  <c:v>6804</c:v>
                </c:pt>
                <c:pt idx="640">
                  <c:v>6806</c:v>
                </c:pt>
                <c:pt idx="641">
                  <c:v>6842</c:v>
                </c:pt>
                <c:pt idx="642">
                  <c:v>6858</c:v>
                </c:pt>
                <c:pt idx="643">
                  <c:v>6860</c:v>
                </c:pt>
                <c:pt idx="644">
                  <c:v>6866</c:v>
                </c:pt>
                <c:pt idx="645">
                  <c:v>6878</c:v>
                </c:pt>
                <c:pt idx="646">
                  <c:v>6888</c:v>
                </c:pt>
                <c:pt idx="647">
                  <c:v>6896</c:v>
                </c:pt>
                <c:pt idx="648">
                  <c:v>6899</c:v>
                </c:pt>
                <c:pt idx="649">
                  <c:v>6910</c:v>
                </c:pt>
                <c:pt idx="650">
                  <c:v>6919</c:v>
                </c:pt>
                <c:pt idx="651">
                  <c:v>6929</c:v>
                </c:pt>
                <c:pt idx="652">
                  <c:v>6938</c:v>
                </c:pt>
                <c:pt idx="653">
                  <c:v>6944</c:v>
                </c:pt>
                <c:pt idx="654">
                  <c:v>6956</c:v>
                </c:pt>
                <c:pt idx="655">
                  <c:v>6960</c:v>
                </c:pt>
                <c:pt idx="656">
                  <c:v>6963</c:v>
                </c:pt>
                <c:pt idx="657">
                  <c:v>6970</c:v>
                </c:pt>
                <c:pt idx="658">
                  <c:v>6974</c:v>
                </c:pt>
                <c:pt idx="659">
                  <c:v>6983</c:v>
                </c:pt>
                <c:pt idx="660">
                  <c:v>6998</c:v>
                </c:pt>
                <c:pt idx="661">
                  <c:v>7001</c:v>
                </c:pt>
                <c:pt idx="662">
                  <c:v>7015</c:v>
                </c:pt>
                <c:pt idx="663">
                  <c:v>7030</c:v>
                </c:pt>
                <c:pt idx="664">
                  <c:v>7046</c:v>
                </c:pt>
                <c:pt idx="665">
                  <c:v>7051</c:v>
                </c:pt>
                <c:pt idx="666">
                  <c:v>7072</c:v>
                </c:pt>
                <c:pt idx="667">
                  <c:v>7088</c:v>
                </c:pt>
                <c:pt idx="668">
                  <c:v>7089</c:v>
                </c:pt>
                <c:pt idx="669">
                  <c:v>7093</c:v>
                </c:pt>
                <c:pt idx="670">
                  <c:v>7135</c:v>
                </c:pt>
                <c:pt idx="671">
                  <c:v>7136</c:v>
                </c:pt>
                <c:pt idx="672">
                  <c:v>7145</c:v>
                </c:pt>
                <c:pt idx="673">
                  <c:v>7150</c:v>
                </c:pt>
                <c:pt idx="674">
                  <c:v>7152</c:v>
                </c:pt>
                <c:pt idx="675">
                  <c:v>7162</c:v>
                </c:pt>
                <c:pt idx="676">
                  <c:v>7168</c:v>
                </c:pt>
                <c:pt idx="677">
                  <c:v>7171</c:v>
                </c:pt>
                <c:pt idx="678">
                  <c:v>7172</c:v>
                </c:pt>
                <c:pt idx="679">
                  <c:v>7175</c:v>
                </c:pt>
                <c:pt idx="680">
                  <c:v>7179</c:v>
                </c:pt>
                <c:pt idx="681">
                  <c:v>7207</c:v>
                </c:pt>
                <c:pt idx="682">
                  <c:v>7221</c:v>
                </c:pt>
                <c:pt idx="683">
                  <c:v>7230</c:v>
                </c:pt>
                <c:pt idx="684">
                  <c:v>7235</c:v>
                </c:pt>
                <c:pt idx="685">
                  <c:v>7236</c:v>
                </c:pt>
                <c:pt idx="686">
                  <c:v>7239</c:v>
                </c:pt>
                <c:pt idx="687">
                  <c:v>7268</c:v>
                </c:pt>
                <c:pt idx="688">
                  <c:v>7274</c:v>
                </c:pt>
                <c:pt idx="689">
                  <c:v>7275</c:v>
                </c:pt>
                <c:pt idx="690">
                  <c:v>7305</c:v>
                </c:pt>
                <c:pt idx="691">
                  <c:v>7309</c:v>
                </c:pt>
                <c:pt idx="692">
                  <c:v>7316</c:v>
                </c:pt>
                <c:pt idx="693">
                  <c:v>7359</c:v>
                </c:pt>
                <c:pt idx="694">
                  <c:v>7366</c:v>
                </c:pt>
                <c:pt idx="695">
                  <c:v>7395</c:v>
                </c:pt>
                <c:pt idx="696">
                  <c:v>7398</c:v>
                </c:pt>
                <c:pt idx="697">
                  <c:v>7399</c:v>
                </c:pt>
                <c:pt idx="698">
                  <c:v>7400</c:v>
                </c:pt>
                <c:pt idx="699">
                  <c:v>7408</c:v>
                </c:pt>
                <c:pt idx="700">
                  <c:v>7424</c:v>
                </c:pt>
                <c:pt idx="701">
                  <c:v>7436</c:v>
                </c:pt>
                <c:pt idx="702">
                  <c:v>7439</c:v>
                </c:pt>
                <c:pt idx="703">
                  <c:v>7445</c:v>
                </c:pt>
                <c:pt idx="704">
                  <c:v>7447</c:v>
                </c:pt>
                <c:pt idx="705">
                  <c:v>7448</c:v>
                </c:pt>
                <c:pt idx="706">
                  <c:v>7451</c:v>
                </c:pt>
                <c:pt idx="707">
                  <c:v>7457</c:v>
                </c:pt>
                <c:pt idx="708">
                  <c:v>7463</c:v>
                </c:pt>
                <c:pt idx="709">
                  <c:v>7465</c:v>
                </c:pt>
                <c:pt idx="710">
                  <c:v>7476</c:v>
                </c:pt>
                <c:pt idx="711">
                  <c:v>7484</c:v>
                </c:pt>
                <c:pt idx="712">
                  <c:v>7498</c:v>
                </c:pt>
                <c:pt idx="713">
                  <c:v>7503</c:v>
                </c:pt>
                <c:pt idx="714">
                  <c:v>7507</c:v>
                </c:pt>
                <c:pt idx="715">
                  <c:v>7510</c:v>
                </c:pt>
                <c:pt idx="716">
                  <c:v>7512</c:v>
                </c:pt>
                <c:pt idx="717">
                  <c:v>7525</c:v>
                </c:pt>
                <c:pt idx="718">
                  <c:v>7538</c:v>
                </c:pt>
                <c:pt idx="719">
                  <c:v>7539</c:v>
                </c:pt>
                <c:pt idx="720">
                  <c:v>7544</c:v>
                </c:pt>
                <c:pt idx="721">
                  <c:v>7546</c:v>
                </c:pt>
                <c:pt idx="722">
                  <c:v>7549</c:v>
                </c:pt>
                <c:pt idx="723">
                  <c:v>7551</c:v>
                </c:pt>
                <c:pt idx="724">
                  <c:v>7552</c:v>
                </c:pt>
                <c:pt idx="725">
                  <c:v>7556</c:v>
                </c:pt>
                <c:pt idx="726">
                  <c:v>7558</c:v>
                </c:pt>
                <c:pt idx="727">
                  <c:v>7560</c:v>
                </c:pt>
                <c:pt idx="728">
                  <c:v>7577</c:v>
                </c:pt>
                <c:pt idx="729">
                  <c:v>7578</c:v>
                </c:pt>
                <c:pt idx="730">
                  <c:v>7580</c:v>
                </c:pt>
                <c:pt idx="731">
                  <c:v>7589</c:v>
                </c:pt>
                <c:pt idx="732">
                  <c:v>7616</c:v>
                </c:pt>
                <c:pt idx="733">
                  <c:v>7621</c:v>
                </c:pt>
                <c:pt idx="734">
                  <c:v>7643</c:v>
                </c:pt>
                <c:pt idx="735">
                  <c:v>7644</c:v>
                </c:pt>
                <c:pt idx="736">
                  <c:v>7654</c:v>
                </c:pt>
                <c:pt idx="737">
                  <c:v>7661</c:v>
                </c:pt>
                <c:pt idx="738">
                  <c:v>7663</c:v>
                </c:pt>
                <c:pt idx="739">
                  <c:v>7667</c:v>
                </c:pt>
                <c:pt idx="740">
                  <c:v>7673</c:v>
                </c:pt>
                <c:pt idx="741">
                  <c:v>7696</c:v>
                </c:pt>
                <c:pt idx="742">
                  <c:v>7709</c:v>
                </c:pt>
                <c:pt idx="743">
                  <c:v>7728</c:v>
                </c:pt>
                <c:pt idx="744">
                  <c:v>7729</c:v>
                </c:pt>
                <c:pt idx="745">
                  <c:v>7739</c:v>
                </c:pt>
                <c:pt idx="746">
                  <c:v>7742</c:v>
                </c:pt>
                <c:pt idx="747">
                  <c:v>7751</c:v>
                </c:pt>
                <c:pt idx="748">
                  <c:v>7753</c:v>
                </c:pt>
                <c:pt idx="749">
                  <c:v>7789</c:v>
                </c:pt>
                <c:pt idx="750">
                  <c:v>7810</c:v>
                </c:pt>
                <c:pt idx="751">
                  <c:v>7813</c:v>
                </c:pt>
                <c:pt idx="752">
                  <c:v>7828</c:v>
                </c:pt>
                <c:pt idx="753">
                  <c:v>7829</c:v>
                </c:pt>
                <c:pt idx="754">
                  <c:v>7840</c:v>
                </c:pt>
                <c:pt idx="755">
                  <c:v>7869</c:v>
                </c:pt>
                <c:pt idx="756">
                  <c:v>7892</c:v>
                </c:pt>
                <c:pt idx="757">
                  <c:v>7896</c:v>
                </c:pt>
                <c:pt idx="758">
                  <c:v>7922</c:v>
                </c:pt>
                <c:pt idx="759">
                  <c:v>7927</c:v>
                </c:pt>
                <c:pt idx="760">
                  <c:v>7939</c:v>
                </c:pt>
                <c:pt idx="761">
                  <c:v>7943</c:v>
                </c:pt>
                <c:pt idx="762">
                  <c:v>7945</c:v>
                </c:pt>
                <c:pt idx="763">
                  <c:v>7947</c:v>
                </c:pt>
                <c:pt idx="764">
                  <c:v>7948</c:v>
                </c:pt>
                <c:pt idx="765">
                  <c:v>7949</c:v>
                </c:pt>
                <c:pt idx="766">
                  <c:v>7960</c:v>
                </c:pt>
                <c:pt idx="767">
                  <c:v>7970</c:v>
                </c:pt>
                <c:pt idx="768">
                  <c:v>7973</c:v>
                </c:pt>
                <c:pt idx="769">
                  <c:v>7975</c:v>
                </c:pt>
                <c:pt idx="770">
                  <c:v>7979</c:v>
                </c:pt>
                <c:pt idx="771">
                  <c:v>7986</c:v>
                </c:pt>
                <c:pt idx="772">
                  <c:v>8005</c:v>
                </c:pt>
                <c:pt idx="773">
                  <c:v>8015</c:v>
                </c:pt>
                <c:pt idx="774">
                  <c:v>8019</c:v>
                </c:pt>
                <c:pt idx="775">
                  <c:v>8033</c:v>
                </c:pt>
                <c:pt idx="776">
                  <c:v>8045</c:v>
                </c:pt>
                <c:pt idx="777">
                  <c:v>8058</c:v>
                </c:pt>
                <c:pt idx="778">
                  <c:v>8063</c:v>
                </c:pt>
                <c:pt idx="779">
                  <c:v>8068</c:v>
                </c:pt>
                <c:pt idx="780">
                  <c:v>8077</c:v>
                </c:pt>
                <c:pt idx="781">
                  <c:v>8079</c:v>
                </c:pt>
                <c:pt idx="782">
                  <c:v>8089</c:v>
                </c:pt>
                <c:pt idx="783">
                  <c:v>8095</c:v>
                </c:pt>
                <c:pt idx="784">
                  <c:v>8105</c:v>
                </c:pt>
                <c:pt idx="785">
                  <c:v>8108</c:v>
                </c:pt>
                <c:pt idx="786">
                  <c:v>8122</c:v>
                </c:pt>
                <c:pt idx="787">
                  <c:v>8143</c:v>
                </c:pt>
                <c:pt idx="788">
                  <c:v>8145</c:v>
                </c:pt>
                <c:pt idx="789">
                  <c:v>8151</c:v>
                </c:pt>
                <c:pt idx="790">
                  <c:v>8172</c:v>
                </c:pt>
                <c:pt idx="791">
                  <c:v>8190</c:v>
                </c:pt>
                <c:pt idx="792">
                  <c:v>8195</c:v>
                </c:pt>
                <c:pt idx="793">
                  <c:v>8210</c:v>
                </c:pt>
                <c:pt idx="794">
                  <c:v>8225</c:v>
                </c:pt>
                <c:pt idx="795">
                  <c:v>8226</c:v>
                </c:pt>
                <c:pt idx="796">
                  <c:v>8237</c:v>
                </c:pt>
                <c:pt idx="797">
                  <c:v>8238</c:v>
                </c:pt>
                <c:pt idx="798">
                  <c:v>8242</c:v>
                </c:pt>
                <c:pt idx="799">
                  <c:v>8250</c:v>
                </c:pt>
                <c:pt idx="800">
                  <c:v>8261</c:v>
                </c:pt>
                <c:pt idx="801">
                  <c:v>8264</c:v>
                </c:pt>
                <c:pt idx="802">
                  <c:v>8269</c:v>
                </c:pt>
                <c:pt idx="803">
                  <c:v>8300</c:v>
                </c:pt>
                <c:pt idx="804">
                  <c:v>8305</c:v>
                </c:pt>
                <c:pt idx="805">
                  <c:v>8307</c:v>
                </c:pt>
                <c:pt idx="806">
                  <c:v>8310</c:v>
                </c:pt>
                <c:pt idx="807">
                  <c:v>8320</c:v>
                </c:pt>
                <c:pt idx="808">
                  <c:v>8321</c:v>
                </c:pt>
                <c:pt idx="809">
                  <c:v>8343</c:v>
                </c:pt>
                <c:pt idx="810">
                  <c:v>8353</c:v>
                </c:pt>
                <c:pt idx="811">
                  <c:v>8356</c:v>
                </c:pt>
                <c:pt idx="812">
                  <c:v>8396</c:v>
                </c:pt>
                <c:pt idx="813">
                  <c:v>8399</c:v>
                </c:pt>
                <c:pt idx="814">
                  <c:v>8406</c:v>
                </c:pt>
                <c:pt idx="815">
                  <c:v>8408</c:v>
                </c:pt>
                <c:pt idx="816">
                  <c:v>8414</c:v>
                </c:pt>
                <c:pt idx="817">
                  <c:v>8416</c:v>
                </c:pt>
                <c:pt idx="818">
                  <c:v>8425</c:v>
                </c:pt>
                <c:pt idx="819">
                  <c:v>8439</c:v>
                </c:pt>
                <c:pt idx="820">
                  <c:v>8447</c:v>
                </c:pt>
                <c:pt idx="821">
                  <c:v>8451</c:v>
                </c:pt>
                <c:pt idx="822">
                  <c:v>8453</c:v>
                </c:pt>
                <c:pt idx="823">
                  <c:v>8473</c:v>
                </c:pt>
                <c:pt idx="824">
                  <c:v>8477</c:v>
                </c:pt>
                <c:pt idx="825">
                  <c:v>8481</c:v>
                </c:pt>
                <c:pt idx="826">
                  <c:v>8495</c:v>
                </c:pt>
                <c:pt idx="827">
                  <c:v>8501</c:v>
                </c:pt>
                <c:pt idx="828">
                  <c:v>8528</c:v>
                </c:pt>
                <c:pt idx="829">
                  <c:v>8530</c:v>
                </c:pt>
                <c:pt idx="830">
                  <c:v>8552</c:v>
                </c:pt>
                <c:pt idx="831">
                  <c:v>8554</c:v>
                </c:pt>
                <c:pt idx="832">
                  <c:v>8564</c:v>
                </c:pt>
                <c:pt idx="833">
                  <c:v>8567</c:v>
                </c:pt>
                <c:pt idx="834">
                  <c:v>8571</c:v>
                </c:pt>
                <c:pt idx="835">
                  <c:v>8580</c:v>
                </c:pt>
                <c:pt idx="836">
                  <c:v>8581</c:v>
                </c:pt>
                <c:pt idx="837">
                  <c:v>8583</c:v>
                </c:pt>
                <c:pt idx="838">
                  <c:v>8589</c:v>
                </c:pt>
                <c:pt idx="839">
                  <c:v>8593</c:v>
                </c:pt>
                <c:pt idx="840">
                  <c:v>8605</c:v>
                </c:pt>
                <c:pt idx="841">
                  <c:v>8612</c:v>
                </c:pt>
                <c:pt idx="842">
                  <c:v>8616</c:v>
                </c:pt>
                <c:pt idx="843">
                  <c:v>8617</c:v>
                </c:pt>
                <c:pt idx="844">
                  <c:v>8627</c:v>
                </c:pt>
                <c:pt idx="845">
                  <c:v>8628</c:v>
                </c:pt>
                <c:pt idx="846">
                  <c:v>8634</c:v>
                </c:pt>
                <c:pt idx="847">
                  <c:v>8645</c:v>
                </c:pt>
                <c:pt idx="848">
                  <c:v>8646</c:v>
                </c:pt>
                <c:pt idx="849">
                  <c:v>8651</c:v>
                </c:pt>
                <c:pt idx="850">
                  <c:v>8673</c:v>
                </c:pt>
                <c:pt idx="851">
                  <c:v>8674</c:v>
                </c:pt>
                <c:pt idx="852">
                  <c:v>8685</c:v>
                </c:pt>
                <c:pt idx="853">
                  <c:v>8694</c:v>
                </c:pt>
                <c:pt idx="854">
                  <c:v>8703</c:v>
                </c:pt>
                <c:pt idx="855">
                  <c:v>8719</c:v>
                </c:pt>
                <c:pt idx="856">
                  <c:v>8721</c:v>
                </c:pt>
                <c:pt idx="857">
                  <c:v>8729</c:v>
                </c:pt>
                <c:pt idx="858">
                  <c:v>8731</c:v>
                </c:pt>
                <c:pt idx="859">
                  <c:v>8733</c:v>
                </c:pt>
                <c:pt idx="860">
                  <c:v>8738</c:v>
                </c:pt>
                <c:pt idx="861">
                  <c:v>8743</c:v>
                </c:pt>
                <c:pt idx="862">
                  <c:v>8753</c:v>
                </c:pt>
                <c:pt idx="863">
                  <c:v>8756</c:v>
                </c:pt>
                <c:pt idx="864">
                  <c:v>8766</c:v>
                </c:pt>
                <c:pt idx="865">
                  <c:v>8768</c:v>
                </c:pt>
                <c:pt idx="866">
                  <c:v>8770</c:v>
                </c:pt>
                <c:pt idx="867">
                  <c:v>8774</c:v>
                </c:pt>
                <c:pt idx="868">
                  <c:v>8777</c:v>
                </c:pt>
                <c:pt idx="869">
                  <c:v>8793</c:v>
                </c:pt>
                <c:pt idx="870">
                  <c:v>8798</c:v>
                </c:pt>
                <c:pt idx="871">
                  <c:v>8805</c:v>
                </c:pt>
                <c:pt idx="872">
                  <c:v>8815</c:v>
                </c:pt>
                <c:pt idx="873">
                  <c:v>8833</c:v>
                </c:pt>
                <c:pt idx="874">
                  <c:v>8844</c:v>
                </c:pt>
                <c:pt idx="875">
                  <c:v>8864</c:v>
                </c:pt>
                <c:pt idx="876">
                  <c:v>8867</c:v>
                </c:pt>
                <c:pt idx="877">
                  <c:v>8875</c:v>
                </c:pt>
                <c:pt idx="878">
                  <c:v>8876</c:v>
                </c:pt>
                <c:pt idx="879">
                  <c:v>8878</c:v>
                </c:pt>
                <c:pt idx="880">
                  <c:v>8881</c:v>
                </c:pt>
                <c:pt idx="881">
                  <c:v>8888</c:v>
                </c:pt>
                <c:pt idx="882">
                  <c:v>8901</c:v>
                </c:pt>
                <c:pt idx="883">
                  <c:v>8912</c:v>
                </c:pt>
                <c:pt idx="884">
                  <c:v>8923</c:v>
                </c:pt>
                <c:pt idx="885">
                  <c:v>8934</c:v>
                </c:pt>
                <c:pt idx="886">
                  <c:v>8946</c:v>
                </c:pt>
                <c:pt idx="887">
                  <c:v>8952</c:v>
                </c:pt>
                <c:pt idx="888">
                  <c:v>8954</c:v>
                </c:pt>
                <c:pt idx="889">
                  <c:v>8960</c:v>
                </c:pt>
                <c:pt idx="890">
                  <c:v>8961</c:v>
                </c:pt>
                <c:pt idx="891">
                  <c:v>8976</c:v>
                </c:pt>
                <c:pt idx="892">
                  <c:v>8986</c:v>
                </c:pt>
                <c:pt idx="893">
                  <c:v>9017</c:v>
                </c:pt>
                <c:pt idx="894">
                  <c:v>9020</c:v>
                </c:pt>
                <c:pt idx="895">
                  <c:v>9026</c:v>
                </c:pt>
                <c:pt idx="896">
                  <c:v>9028</c:v>
                </c:pt>
                <c:pt idx="897">
                  <c:v>9034</c:v>
                </c:pt>
                <c:pt idx="898">
                  <c:v>9073</c:v>
                </c:pt>
                <c:pt idx="899">
                  <c:v>9113</c:v>
                </c:pt>
                <c:pt idx="900">
                  <c:v>9115</c:v>
                </c:pt>
                <c:pt idx="901">
                  <c:v>9121</c:v>
                </c:pt>
                <c:pt idx="902">
                  <c:v>9122</c:v>
                </c:pt>
                <c:pt idx="903">
                  <c:v>9131</c:v>
                </c:pt>
                <c:pt idx="904">
                  <c:v>9134</c:v>
                </c:pt>
                <c:pt idx="905">
                  <c:v>9141</c:v>
                </c:pt>
                <c:pt idx="906">
                  <c:v>9149</c:v>
                </c:pt>
                <c:pt idx="907">
                  <c:v>9163</c:v>
                </c:pt>
                <c:pt idx="908">
                  <c:v>9179</c:v>
                </c:pt>
                <c:pt idx="909">
                  <c:v>9183</c:v>
                </c:pt>
                <c:pt idx="910">
                  <c:v>9239</c:v>
                </c:pt>
                <c:pt idx="911">
                  <c:v>9256</c:v>
                </c:pt>
                <c:pt idx="912">
                  <c:v>9257</c:v>
                </c:pt>
                <c:pt idx="913">
                  <c:v>9258</c:v>
                </c:pt>
                <c:pt idx="914">
                  <c:v>9259</c:v>
                </c:pt>
                <c:pt idx="915">
                  <c:v>9267</c:v>
                </c:pt>
                <c:pt idx="916">
                  <c:v>9278</c:v>
                </c:pt>
                <c:pt idx="917">
                  <c:v>9290</c:v>
                </c:pt>
                <c:pt idx="918">
                  <c:v>9294</c:v>
                </c:pt>
                <c:pt idx="919">
                  <c:v>9298</c:v>
                </c:pt>
                <c:pt idx="920">
                  <c:v>9308</c:v>
                </c:pt>
                <c:pt idx="921">
                  <c:v>9332</c:v>
                </c:pt>
                <c:pt idx="922">
                  <c:v>9333</c:v>
                </c:pt>
                <c:pt idx="923">
                  <c:v>9353</c:v>
                </c:pt>
                <c:pt idx="924">
                  <c:v>9354</c:v>
                </c:pt>
                <c:pt idx="925">
                  <c:v>9363</c:v>
                </c:pt>
                <c:pt idx="926">
                  <c:v>9372</c:v>
                </c:pt>
                <c:pt idx="927">
                  <c:v>9374</c:v>
                </c:pt>
                <c:pt idx="928">
                  <c:v>9385</c:v>
                </c:pt>
                <c:pt idx="929">
                  <c:v>9389</c:v>
                </c:pt>
                <c:pt idx="930">
                  <c:v>9398</c:v>
                </c:pt>
                <c:pt idx="931">
                  <c:v>9399</c:v>
                </c:pt>
                <c:pt idx="932">
                  <c:v>9404</c:v>
                </c:pt>
                <c:pt idx="933">
                  <c:v>9408</c:v>
                </c:pt>
                <c:pt idx="934">
                  <c:v>9413</c:v>
                </c:pt>
                <c:pt idx="935">
                  <c:v>9417</c:v>
                </c:pt>
                <c:pt idx="936">
                  <c:v>9418</c:v>
                </c:pt>
                <c:pt idx="937">
                  <c:v>9430</c:v>
                </c:pt>
                <c:pt idx="938">
                  <c:v>9439</c:v>
                </c:pt>
                <c:pt idx="939">
                  <c:v>9469</c:v>
                </c:pt>
                <c:pt idx="940">
                  <c:v>9470</c:v>
                </c:pt>
                <c:pt idx="941">
                  <c:v>9499</c:v>
                </c:pt>
                <c:pt idx="942">
                  <c:v>9500</c:v>
                </c:pt>
                <c:pt idx="943">
                  <c:v>9503</c:v>
                </c:pt>
                <c:pt idx="944">
                  <c:v>9505</c:v>
                </c:pt>
                <c:pt idx="945">
                  <c:v>9507</c:v>
                </c:pt>
                <c:pt idx="946">
                  <c:v>9509</c:v>
                </c:pt>
                <c:pt idx="947">
                  <c:v>9514</c:v>
                </c:pt>
                <c:pt idx="948">
                  <c:v>9520</c:v>
                </c:pt>
                <c:pt idx="949">
                  <c:v>9528</c:v>
                </c:pt>
                <c:pt idx="950">
                  <c:v>9537</c:v>
                </c:pt>
                <c:pt idx="951">
                  <c:v>9538</c:v>
                </c:pt>
                <c:pt idx="952">
                  <c:v>9555</c:v>
                </c:pt>
                <c:pt idx="953">
                  <c:v>9564</c:v>
                </c:pt>
                <c:pt idx="954">
                  <c:v>9575</c:v>
                </c:pt>
                <c:pt idx="955">
                  <c:v>9593</c:v>
                </c:pt>
                <c:pt idx="956">
                  <c:v>9594</c:v>
                </c:pt>
                <c:pt idx="957">
                  <c:v>9597</c:v>
                </c:pt>
                <c:pt idx="958">
                  <c:v>9609</c:v>
                </c:pt>
                <c:pt idx="959">
                  <c:v>9618</c:v>
                </c:pt>
                <c:pt idx="960">
                  <c:v>9628</c:v>
                </c:pt>
                <c:pt idx="961">
                  <c:v>9630</c:v>
                </c:pt>
                <c:pt idx="962">
                  <c:v>9635</c:v>
                </c:pt>
                <c:pt idx="963">
                  <c:v>9644</c:v>
                </c:pt>
                <c:pt idx="964">
                  <c:v>9664</c:v>
                </c:pt>
                <c:pt idx="965">
                  <c:v>9688</c:v>
                </c:pt>
                <c:pt idx="966">
                  <c:v>9693</c:v>
                </c:pt>
                <c:pt idx="967">
                  <c:v>9695</c:v>
                </c:pt>
                <c:pt idx="968">
                  <c:v>9700</c:v>
                </c:pt>
                <c:pt idx="969">
                  <c:v>9701</c:v>
                </c:pt>
                <c:pt idx="970">
                  <c:v>9703</c:v>
                </c:pt>
                <c:pt idx="971">
                  <c:v>9710</c:v>
                </c:pt>
                <c:pt idx="972">
                  <c:v>9734</c:v>
                </c:pt>
                <c:pt idx="973">
                  <c:v>9748</c:v>
                </c:pt>
                <c:pt idx="974">
                  <c:v>9770</c:v>
                </c:pt>
                <c:pt idx="975">
                  <c:v>9785</c:v>
                </c:pt>
                <c:pt idx="976">
                  <c:v>9800</c:v>
                </c:pt>
                <c:pt idx="977">
                  <c:v>9803</c:v>
                </c:pt>
                <c:pt idx="978">
                  <c:v>9814</c:v>
                </c:pt>
                <c:pt idx="979">
                  <c:v>9820</c:v>
                </c:pt>
                <c:pt idx="980">
                  <c:v>9822</c:v>
                </c:pt>
                <c:pt idx="981">
                  <c:v>9832</c:v>
                </c:pt>
                <c:pt idx="982">
                  <c:v>9846</c:v>
                </c:pt>
                <c:pt idx="983">
                  <c:v>9857</c:v>
                </c:pt>
                <c:pt idx="984">
                  <c:v>9861</c:v>
                </c:pt>
                <c:pt idx="985">
                  <c:v>9866</c:v>
                </c:pt>
                <c:pt idx="986">
                  <c:v>9879</c:v>
                </c:pt>
                <c:pt idx="987">
                  <c:v>9908</c:v>
                </c:pt>
                <c:pt idx="988">
                  <c:v>9914</c:v>
                </c:pt>
                <c:pt idx="989">
                  <c:v>9916</c:v>
                </c:pt>
                <c:pt idx="990">
                  <c:v>9918</c:v>
                </c:pt>
                <c:pt idx="991">
                  <c:v>9934</c:v>
                </c:pt>
                <c:pt idx="992">
                  <c:v>9936</c:v>
                </c:pt>
                <c:pt idx="993">
                  <c:v>9942</c:v>
                </c:pt>
                <c:pt idx="994">
                  <c:v>9957</c:v>
                </c:pt>
                <c:pt idx="995">
                  <c:v>9959</c:v>
                </c:pt>
                <c:pt idx="996">
                  <c:v>9966</c:v>
                </c:pt>
                <c:pt idx="997">
                  <c:v>9973</c:v>
                </c:pt>
                <c:pt idx="998">
                  <c:v>9990</c:v>
                </c:pt>
                <c:pt idx="999">
                  <c:v>9996</c:v>
                </c:pt>
              </c:strCache>
            </c:strRef>
          </c:cat>
          <c:val>
            <c:numRef>
              <c:f>'Average Watch Hours '!$B$4:$B$1004</c:f>
              <c:numCache>
                <c:formatCode>General</c:formatCode>
                <c:ptCount val="1000"/>
                <c:pt idx="0">
                  <c:v>433</c:v>
                </c:pt>
                <c:pt idx="1">
                  <c:v>163</c:v>
                </c:pt>
                <c:pt idx="2">
                  <c:v>93</c:v>
                </c:pt>
                <c:pt idx="3">
                  <c:v>395</c:v>
                </c:pt>
                <c:pt idx="4">
                  <c:v>356</c:v>
                </c:pt>
                <c:pt idx="5">
                  <c:v>290</c:v>
                </c:pt>
                <c:pt idx="6">
                  <c:v>140</c:v>
                </c:pt>
                <c:pt idx="7">
                  <c:v>209</c:v>
                </c:pt>
                <c:pt idx="8">
                  <c:v>296</c:v>
                </c:pt>
                <c:pt idx="9">
                  <c:v>144</c:v>
                </c:pt>
                <c:pt idx="10">
                  <c:v>243</c:v>
                </c:pt>
                <c:pt idx="11">
                  <c:v>39</c:v>
                </c:pt>
                <c:pt idx="12">
                  <c:v>157</c:v>
                </c:pt>
                <c:pt idx="13">
                  <c:v>35</c:v>
                </c:pt>
                <c:pt idx="14">
                  <c:v>75</c:v>
                </c:pt>
                <c:pt idx="15">
                  <c:v>379</c:v>
                </c:pt>
                <c:pt idx="16">
                  <c:v>252</c:v>
                </c:pt>
                <c:pt idx="17">
                  <c:v>259</c:v>
                </c:pt>
                <c:pt idx="18">
                  <c:v>445</c:v>
                </c:pt>
                <c:pt idx="19">
                  <c:v>160</c:v>
                </c:pt>
                <c:pt idx="20">
                  <c:v>131</c:v>
                </c:pt>
                <c:pt idx="21">
                  <c:v>285</c:v>
                </c:pt>
                <c:pt idx="22">
                  <c:v>325</c:v>
                </c:pt>
                <c:pt idx="23">
                  <c:v>221</c:v>
                </c:pt>
                <c:pt idx="24">
                  <c:v>247</c:v>
                </c:pt>
                <c:pt idx="25">
                  <c:v>11</c:v>
                </c:pt>
                <c:pt idx="26">
                  <c:v>281</c:v>
                </c:pt>
                <c:pt idx="27">
                  <c:v>421</c:v>
                </c:pt>
                <c:pt idx="28">
                  <c:v>382</c:v>
                </c:pt>
                <c:pt idx="29">
                  <c:v>299</c:v>
                </c:pt>
                <c:pt idx="30">
                  <c:v>100</c:v>
                </c:pt>
                <c:pt idx="31">
                  <c:v>280</c:v>
                </c:pt>
                <c:pt idx="32">
                  <c:v>82</c:v>
                </c:pt>
                <c:pt idx="33">
                  <c:v>245</c:v>
                </c:pt>
                <c:pt idx="34">
                  <c:v>217</c:v>
                </c:pt>
                <c:pt idx="35">
                  <c:v>29</c:v>
                </c:pt>
                <c:pt idx="36">
                  <c:v>163</c:v>
                </c:pt>
                <c:pt idx="37">
                  <c:v>432</c:v>
                </c:pt>
                <c:pt idx="38">
                  <c:v>405</c:v>
                </c:pt>
                <c:pt idx="39">
                  <c:v>303</c:v>
                </c:pt>
                <c:pt idx="40">
                  <c:v>264</c:v>
                </c:pt>
                <c:pt idx="41">
                  <c:v>300</c:v>
                </c:pt>
                <c:pt idx="42">
                  <c:v>164</c:v>
                </c:pt>
                <c:pt idx="43">
                  <c:v>103</c:v>
                </c:pt>
                <c:pt idx="44">
                  <c:v>309</c:v>
                </c:pt>
                <c:pt idx="45">
                  <c:v>36</c:v>
                </c:pt>
                <c:pt idx="46">
                  <c:v>113</c:v>
                </c:pt>
                <c:pt idx="47">
                  <c:v>301</c:v>
                </c:pt>
                <c:pt idx="48">
                  <c:v>44</c:v>
                </c:pt>
                <c:pt idx="49">
                  <c:v>292</c:v>
                </c:pt>
                <c:pt idx="50">
                  <c:v>412</c:v>
                </c:pt>
                <c:pt idx="51">
                  <c:v>326</c:v>
                </c:pt>
                <c:pt idx="52">
                  <c:v>418</c:v>
                </c:pt>
                <c:pt idx="53">
                  <c:v>233</c:v>
                </c:pt>
                <c:pt idx="54">
                  <c:v>408</c:v>
                </c:pt>
                <c:pt idx="55">
                  <c:v>406</c:v>
                </c:pt>
                <c:pt idx="56">
                  <c:v>346</c:v>
                </c:pt>
                <c:pt idx="57">
                  <c:v>50</c:v>
                </c:pt>
                <c:pt idx="58">
                  <c:v>160</c:v>
                </c:pt>
                <c:pt idx="59">
                  <c:v>91</c:v>
                </c:pt>
                <c:pt idx="60">
                  <c:v>180</c:v>
                </c:pt>
                <c:pt idx="61">
                  <c:v>254</c:v>
                </c:pt>
                <c:pt idx="62">
                  <c:v>25</c:v>
                </c:pt>
                <c:pt idx="63">
                  <c:v>116</c:v>
                </c:pt>
                <c:pt idx="64">
                  <c:v>348</c:v>
                </c:pt>
                <c:pt idx="65">
                  <c:v>97</c:v>
                </c:pt>
                <c:pt idx="66">
                  <c:v>71</c:v>
                </c:pt>
                <c:pt idx="67">
                  <c:v>385</c:v>
                </c:pt>
                <c:pt idx="68">
                  <c:v>87</c:v>
                </c:pt>
                <c:pt idx="69">
                  <c:v>197</c:v>
                </c:pt>
                <c:pt idx="70">
                  <c:v>321</c:v>
                </c:pt>
                <c:pt idx="71">
                  <c:v>102</c:v>
                </c:pt>
                <c:pt idx="72">
                  <c:v>74</c:v>
                </c:pt>
                <c:pt idx="73">
                  <c:v>319</c:v>
                </c:pt>
                <c:pt idx="74">
                  <c:v>139</c:v>
                </c:pt>
                <c:pt idx="75">
                  <c:v>43</c:v>
                </c:pt>
                <c:pt idx="76">
                  <c:v>200</c:v>
                </c:pt>
                <c:pt idx="77">
                  <c:v>328</c:v>
                </c:pt>
                <c:pt idx="78">
                  <c:v>44</c:v>
                </c:pt>
                <c:pt idx="79">
                  <c:v>309</c:v>
                </c:pt>
                <c:pt idx="80">
                  <c:v>472</c:v>
                </c:pt>
                <c:pt idx="81">
                  <c:v>18</c:v>
                </c:pt>
                <c:pt idx="82">
                  <c:v>147</c:v>
                </c:pt>
                <c:pt idx="83">
                  <c:v>87</c:v>
                </c:pt>
                <c:pt idx="84">
                  <c:v>309</c:v>
                </c:pt>
                <c:pt idx="85">
                  <c:v>28</c:v>
                </c:pt>
                <c:pt idx="86">
                  <c:v>15</c:v>
                </c:pt>
                <c:pt idx="87">
                  <c:v>139</c:v>
                </c:pt>
                <c:pt idx="88">
                  <c:v>100</c:v>
                </c:pt>
                <c:pt idx="89">
                  <c:v>362</c:v>
                </c:pt>
                <c:pt idx="90">
                  <c:v>87</c:v>
                </c:pt>
                <c:pt idx="91">
                  <c:v>419</c:v>
                </c:pt>
                <c:pt idx="92">
                  <c:v>349</c:v>
                </c:pt>
                <c:pt idx="93">
                  <c:v>145</c:v>
                </c:pt>
                <c:pt idx="94">
                  <c:v>53</c:v>
                </c:pt>
                <c:pt idx="95">
                  <c:v>332</c:v>
                </c:pt>
                <c:pt idx="96">
                  <c:v>344</c:v>
                </c:pt>
                <c:pt idx="97">
                  <c:v>177</c:v>
                </c:pt>
                <c:pt idx="98">
                  <c:v>376</c:v>
                </c:pt>
                <c:pt idx="99">
                  <c:v>97</c:v>
                </c:pt>
                <c:pt idx="100">
                  <c:v>348</c:v>
                </c:pt>
                <c:pt idx="101">
                  <c:v>35</c:v>
                </c:pt>
                <c:pt idx="102">
                  <c:v>315</c:v>
                </c:pt>
                <c:pt idx="103">
                  <c:v>469</c:v>
                </c:pt>
                <c:pt idx="104">
                  <c:v>39</c:v>
                </c:pt>
                <c:pt idx="105">
                  <c:v>119</c:v>
                </c:pt>
                <c:pt idx="106">
                  <c:v>88</c:v>
                </c:pt>
                <c:pt idx="107">
                  <c:v>73</c:v>
                </c:pt>
                <c:pt idx="108">
                  <c:v>13</c:v>
                </c:pt>
                <c:pt idx="109">
                  <c:v>221</c:v>
                </c:pt>
                <c:pt idx="110">
                  <c:v>185</c:v>
                </c:pt>
                <c:pt idx="111">
                  <c:v>436</c:v>
                </c:pt>
                <c:pt idx="112">
                  <c:v>305</c:v>
                </c:pt>
                <c:pt idx="113">
                  <c:v>188</c:v>
                </c:pt>
                <c:pt idx="114">
                  <c:v>426</c:v>
                </c:pt>
                <c:pt idx="115">
                  <c:v>279</c:v>
                </c:pt>
                <c:pt idx="116">
                  <c:v>32</c:v>
                </c:pt>
                <c:pt idx="117">
                  <c:v>388</c:v>
                </c:pt>
                <c:pt idx="118">
                  <c:v>132</c:v>
                </c:pt>
                <c:pt idx="119">
                  <c:v>259</c:v>
                </c:pt>
                <c:pt idx="120">
                  <c:v>454</c:v>
                </c:pt>
                <c:pt idx="121">
                  <c:v>157</c:v>
                </c:pt>
                <c:pt idx="122">
                  <c:v>335</c:v>
                </c:pt>
                <c:pt idx="123">
                  <c:v>17</c:v>
                </c:pt>
                <c:pt idx="124">
                  <c:v>44</c:v>
                </c:pt>
                <c:pt idx="125">
                  <c:v>263</c:v>
                </c:pt>
                <c:pt idx="126">
                  <c:v>375</c:v>
                </c:pt>
                <c:pt idx="127">
                  <c:v>205</c:v>
                </c:pt>
                <c:pt idx="128">
                  <c:v>435</c:v>
                </c:pt>
                <c:pt idx="129">
                  <c:v>490</c:v>
                </c:pt>
                <c:pt idx="130">
                  <c:v>57</c:v>
                </c:pt>
                <c:pt idx="131">
                  <c:v>480</c:v>
                </c:pt>
                <c:pt idx="132">
                  <c:v>295</c:v>
                </c:pt>
                <c:pt idx="133">
                  <c:v>358</c:v>
                </c:pt>
                <c:pt idx="134">
                  <c:v>175</c:v>
                </c:pt>
                <c:pt idx="135">
                  <c:v>285</c:v>
                </c:pt>
                <c:pt idx="136">
                  <c:v>171</c:v>
                </c:pt>
                <c:pt idx="137">
                  <c:v>411</c:v>
                </c:pt>
                <c:pt idx="138">
                  <c:v>347</c:v>
                </c:pt>
                <c:pt idx="139">
                  <c:v>170</c:v>
                </c:pt>
                <c:pt idx="140">
                  <c:v>283</c:v>
                </c:pt>
                <c:pt idx="141">
                  <c:v>110</c:v>
                </c:pt>
                <c:pt idx="142">
                  <c:v>322</c:v>
                </c:pt>
                <c:pt idx="143">
                  <c:v>381</c:v>
                </c:pt>
                <c:pt idx="144">
                  <c:v>227</c:v>
                </c:pt>
                <c:pt idx="145">
                  <c:v>180</c:v>
                </c:pt>
                <c:pt idx="146">
                  <c:v>71</c:v>
                </c:pt>
                <c:pt idx="147">
                  <c:v>192</c:v>
                </c:pt>
                <c:pt idx="148">
                  <c:v>344</c:v>
                </c:pt>
                <c:pt idx="149">
                  <c:v>61</c:v>
                </c:pt>
                <c:pt idx="150">
                  <c:v>419</c:v>
                </c:pt>
                <c:pt idx="151">
                  <c:v>192</c:v>
                </c:pt>
                <c:pt idx="152">
                  <c:v>487</c:v>
                </c:pt>
                <c:pt idx="153">
                  <c:v>178</c:v>
                </c:pt>
                <c:pt idx="154">
                  <c:v>248</c:v>
                </c:pt>
                <c:pt idx="155">
                  <c:v>223</c:v>
                </c:pt>
                <c:pt idx="156">
                  <c:v>285</c:v>
                </c:pt>
                <c:pt idx="157">
                  <c:v>328</c:v>
                </c:pt>
                <c:pt idx="158">
                  <c:v>105</c:v>
                </c:pt>
                <c:pt idx="159">
                  <c:v>49</c:v>
                </c:pt>
                <c:pt idx="160">
                  <c:v>267</c:v>
                </c:pt>
                <c:pt idx="161">
                  <c:v>338</c:v>
                </c:pt>
                <c:pt idx="162">
                  <c:v>212</c:v>
                </c:pt>
                <c:pt idx="163">
                  <c:v>425</c:v>
                </c:pt>
                <c:pt idx="164">
                  <c:v>299</c:v>
                </c:pt>
                <c:pt idx="165">
                  <c:v>231</c:v>
                </c:pt>
                <c:pt idx="166">
                  <c:v>495</c:v>
                </c:pt>
                <c:pt idx="167">
                  <c:v>311</c:v>
                </c:pt>
                <c:pt idx="168">
                  <c:v>416</c:v>
                </c:pt>
                <c:pt idx="169">
                  <c:v>129</c:v>
                </c:pt>
                <c:pt idx="170">
                  <c:v>163</c:v>
                </c:pt>
                <c:pt idx="171">
                  <c:v>393</c:v>
                </c:pt>
                <c:pt idx="172">
                  <c:v>351</c:v>
                </c:pt>
                <c:pt idx="173">
                  <c:v>123</c:v>
                </c:pt>
                <c:pt idx="174">
                  <c:v>28</c:v>
                </c:pt>
                <c:pt idx="175">
                  <c:v>466</c:v>
                </c:pt>
                <c:pt idx="176">
                  <c:v>423</c:v>
                </c:pt>
                <c:pt idx="177">
                  <c:v>13</c:v>
                </c:pt>
                <c:pt idx="178">
                  <c:v>480</c:v>
                </c:pt>
                <c:pt idx="179">
                  <c:v>416</c:v>
                </c:pt>
                <c:pt idx="180">
                  <c:v>263</c:v>
                </c:pt>
                <c:pt idx="181">
                  <c:v>267</c:v>
                </c:pt>
                <c:pt idx="182">
                  <c:v>130</c:v>
                </c:pt>
                <c:pt idx="183">
                  <c:v>285</c:v>
                </c:pt>
                <c:pt idx="184">
                  <c:v>187</c:v>
                </c:pt>
                <c:pt idx="185">
                  <c:v>484</c:v>
                </c:pt>
                <c:pt idx="186">
                  <c:v>404</c:v>
                </c:pt>
                <c:pt idx="187">
                  <c:v>91</c:v>
                </c:pt>
                <c:pt idx="188">
                  <c:v>202</c:v>
                </c:pt>
                <c:pt idx="189">
                  <c:v>23</c:v>
                </c:pt>
                <c:pt idx="190">
                  <c:v>304</c:v>
                </c:pt>
                <c:pt idx="191">
                  <c:v>359</c:v>
                </c:pt>
                <c:pt idx="192">
                  <c:v>222</c:v>
                </c:pt>
                <c:pt idx="193">
                  <c:v>415</c:v>
                </c:pt>
                <c:pt idx="194">
                  <c:v>386</c:v>
                </c:pt>
                <c:pt idx="195">
                  <c:v>250</c:v>
                </c:pt>
                <c:pt idx="196">
                  <c:v>62</c:v>
                </c:pt>
                <c:pt idx="197">
                  <c:v>280</c:v>
                </c:pt>
                <c:pt idx="198">
                  <c:v>88</c:v>
                </c:pt>
                <c:pt idx="199">
                  <c:v>316</c:v>
                </c:pt>
                <c:pt idx="200">
                  <c:v>167</c:v>
                </c:pt>
                <c:pt idx="201">
                  <c:v>416</c:v>
                </c:pt>
                <c:pt idx="202">
                  <c:v>482</c:v>
                </c:pt>
                <c:pt idx="203">
                  <c:v>475</c:v>
                </c:pt>
                <c:pt idx="204">
                  <c:v>184</c:v>
                </c:pt>
                <c:pt idx="205">
                  <c:v>250</c:v>
                </c:pt>
                <c:pt idx="206">
                  <c:v>318</c:v>
                </c:pt>
                <c:pt idx="207">
                  <c:v>106</c:v>
                </c:pt>
                <c:pt idx="208">
                  <c:v>246</c:v>
                </c:pt>
                <c:pt idx="209">
                  <c:v>413</c:v>
                </c:pt>
                <c:pt idx="210">
                  <c:v>287</c:v>
                </c:pt>
                <c:pt idx="211">
                  <c:v>247</c:v>
                </c:pt>
                <c:pt idx="212">
                  <c:v>399</c:v>
                </c:pt>
                <c:pt idx="213">
                  <c:v>368</c:v>
                </c:pt>
                <c:pt idx="214">
                  <c:v>396</c:v>
                </c:pt>
                <c:pt idx="215">
                  <c:v>445</c:v>
                </c:pt>
                <c:pt idx="216">
                  <c:v>371</c:v>
                </c:pt>
                <c:pt idx="217">
                  <c:v>348</c:v>
                </c:pt>
                <c:pt idx="218">
                  <c:v>53</c:v>
                </c:pt>
                <c:pt idx="219">
                  <c:v>359</c:v>
                </c:pt>
                <c:pt idx="220">
                  <c:v>331</c:v>
                </c:pt>
                <c:pt idx="221">
                  <c:v>134</c:v>
                </c:pt>
                <c:pt idx="222">
                  <c:v>168</c:v>
                </c:pt>
                <c:pt idx="223">
                  <c:v>409</c:v>
                </c:pt>
                <c:pt idx="224">
                  <c:v>297</c:v>
                </c:pt>
                <c:pt idx="225">
                  <c:v>298</c:v>
                </c:pt>
                <c:pt idx="226">
                  <c:v>294</c:v>
                </c:pt>
                <c:pt idx="227">
                  <c:v>365</c:v>
                </c:pt>
                <c:pt idx="228">
                  <c:v>456</c:v>
                </c:pt>
                <c:pt idx="229">
                  <c:v>90</c:v>
                </c:pt>
                <c:pt idx="230">
                  <c:v>102</c:v>
                </c:pt>
                <c:pt idx="231">
                  <c:v>198</c:v>
                </c:pt>
                <c:pt idx="232">
                  <c:v>342</c:v>
                </c:pt>
                <c:pt idx="233">
                  <c:v>297</c:v>
                </c:pt>
                <c:pt idx="234">
                  <c:v>383</c:v>
                </c:pt>
                <c:pt idx="235">
                  <c:v>307</c:v>
                </c:pt>
                <c:pt idx="236">
                  <c:v>29</c:v>
                </c:pt>
                <c:pt idx="237">
                  <c:v>281</c:v>
                </c:pt>
                <c:pt idx="238">
                  <c:v>16</c:v>
                </c:pt>
                <c:pt idx="239">
                  <c:v>467</c:v>
                </c:pt>
                <c:pt idx="240">
                  <c:v>139</c:v>
                </c:pt>
                <c:pt idx="241">
                  <c:v>379</c:v>
                </c:pt>
                <c:pt idx="242">
                  <c:v>43</c:v>
                </c:pt>
                <c:pt idx="243">
                  <c:v>404</c:v>
                </c:pt>
                <c:pt idx="244">
                  <c:v>29</c:v>
                </c:pt>
                <c:pt idx="245">
                  <c:v>498</c:v>
                </c:pt>
                <c:pt idx="246">
                  <c:v>277</c:v>
                </c:pt>
                <c:pt idx="247">
                  <c:v>420</c:v>
                </c:pt>
                <c:pt idx="248">
                  <c:v>417</c:v>
                </c:pt>
                <c:pt idx="249">
                  <c:v>468</c:v>
                </c:pt>
                <c:pt idx="250">
                  <c:v>447</c:v>
                </c:pt>
                <c:pt idx="251">
                  <c:v>216</c:v>
                </c:pt>
                <c:pt idx="252">
                  <c:v>160</c:v>
                </c:pt>
                <c:pt idx="253">
                  <c:v>253</c:v>
                </c:pt>
                <c:pt idx="254">
                  <c:v>444</c:v>
                </c:pt>
                <c:pt idx="255">
                  <c:v>176</c:v>
                </c:pt>
                <c:pt idx="256">
                  <c:v>85</c:v>
                </c:pt>
                <c:pt idx="257">
                  <c:v>373</c:v>
                </c:pt>
                <c:pt idx="258">
                  <c:v>233</c:v>
                </c:pt>
                <c:pt idx="259">
                  <c:v>205</c:v>
                </c:pt>
                <c:pt idx="260">
                  <c:v>439</c:v>
                </c:pt>
                <c:pt idx="261">
                  <c:v>161</c:v>
                </c:pt>
                <c:pt idx="262">
                  <c:v>81</c:v>
                </c:pt>
                <c:pt idx="263">
                  <c:v>411</c:v>
                </c:pt>
                <c:pt idx="264">
                  <c:v>181</c:v>
                </c:pt>
                <c:pt idx="265">
                  <c:v>32</c:v>
                </c:pt>
                <c:pt idx="266">
                  <c:v>249</c:v>
                </c:pt>
                <c:pt idx="267">
                  <c:v>165</c:v>
                </c:pt>
                <c:pt idx="268">
                  <c:v>471</c:v>
                </c:pt>
                <c:pt idx="269">
                  <c:v>427</c:v>
                </c:pt>
                <c:pt idx="270">
                  <c:v>180</c:v>
                </c:pt>
                <c:pt idx="271">
                  <c:v>406</c:v>
                </c:pt>
                <c:pt idx="272">
                  <c:v>62</c:v>
                </c:pt>
                <c:pt idx="273">
                  <c:v>375</c:v>
                </c:pt>
                <c:pt idx="274">
                  <c:v>328</c:v>
                </c:pt>
                <c:pt idx="275">
                  <c:v>129</c:v>
                </c:pt>
                <c:pt idx="276">
                  <c:v>246</c:v>
                </c:pt>
                <c:pt idx="277">
                  <c:v>495</c:v>
                </c:pt>
                <c:pt idx="278">
                  <c:v>442</c:v>
                </c:pt>
                <c:pt idx="279">
                  <c:v>365</c:v>
                </c:pt>
                <c:pt idx="280">
                  <c:v>365</c:v>
                </c:pt>
                <c:pt idx="281">
                  <c:v>331</c:v>
                </c:pt>
                <c:pt idx="282">
                  <c:v>26</c:v>
                </c:pt>
                <c:pt idx="283">
                  <c:v>167</c:v>
                </c:pt>
                <c:pt idx="284">
                  <c:v>163</c:v>
                </c:pt>
                <c:pt idx="285">
                  <c:v>293</c:v>
                </c:pt>
                <c:pt idx="286">
                  <c:v>50</c:v>
                </c:pt>
                <c:pt idx="287">
                  <c:v>461</c:v>
                </c:pt>
                <c:pt idx="288">
                  <c:v>391</c:v>
                </c:pt>
                <c:pt idx="289">
                  <c:v>341</c:v>
                </c:pt>
                <c:pt idx="290">
                  <c:v>146</c:v>
                </c:pt>
                <c:pt idx="291">
                  <c:v>30</c:v>
                </c:pt>
                <c:pt idx="292">
                  <c:v>417</c:v>
                </c:pt>
                <c:pt idx="293">
                  <c:v>452</c:v>
                </c:pt>
                <c:pt idx="294">
                  <c:v>349</c:v>
                </c:pt>
                <c:pt idx="295">
                  <c:v>81</c:v>
                </c:pt>
                <c:pt idx="296">
                  <c:v>286</c:v>
                </c:pt>
                <c:pt idx="297">
                  <c:v>82</c:v>
                </c:pt>
                <c:pt idx="298">
                  <c:v>76</c:v>
                </c:pt>
                <c:pt idx="299">
                  <c:v>308</c:v>
                </c:pt>
                <c:pt idx="300">
                  <c:v>103</c:v>
                </c:pt>
                <c:pt idx="301">
                  <c:v>309</c:v>
                </c:pt>
                <c:pt idx="302">
                  <c:v>242</c:v>
                </c:pt>
                <c:pt idx="303">
                  <c:v>256</c:v>
                </c:pt>
                <c:pt idx="304">
                  <c:v>76</c:v>
                </c:pt>
                <c:pt idx="305">
                  <c:v>171</c:v>
                </c:pt>
                <c:pt idx="306">
                  <c:v>32</c:v>
                </c:pt>
                <c:pt idx="307">
                  <c:v>313</c:v>
                </c:pt>
                <c:pt idx="308">
                  <c:v>369</c:v>
                </c:pt>
                <c:pt idx="309">
                  <c:v>379</c:v>
                </c:pt>
                <c:pt idx="310">
                  <c:v>182</c:v>
                </c:pt>
                <c:pt idx="311">
                  <c:v>133</c:v>
                </c:pt>
                <c:pt idx="312">
                  <c:v>301</c:v>
                </c:pt>
                <c:pt idx="313">
                  <c:v>251</c:v>
                </c:pt>
                <c:pt idx="314">
                  <c:v>158</c:v>
                </c:pt>
                <c:pt idx="315">
                  <c:v>447</c:v>
                </c:pt>
                <c:pt idx="316">
                  <c:v>383</c:v>
                </c:pt>
                <c:pt idx="317">
                  <c:v>42</c:v>
                </c:pt>
                <c:pt idx="318">
                  <c:v>291</c:v>
                </c:pt>
                <c:pt idx="319">
                  <c:v>46</c:v>
                </c:pt>
                <c:pt idx="320">
                  <c:v>183</c:v>
                </c:pt>
                <c:pt idx="321">
                  <c:v>494</c:v>
                </c:pt>
                <c:pt idx="322">
                  <c:v>302</c:v>
                </c:pt>
                <c:pt idx="323">
                  <c:v>354</c:v>
                </c:pt>
                <c:pt idx="324">
                  <c:v>85</c:v>
                </c:pt>
                <c:pt idx="325">
                  <c:v>277</c:v>
                </c:pt>
                <c:pt idx="326">
                  <c:v>141</c:v>
                </c:pt>
                <c:pt idx="327">
                  <c:v>251</c:v>
                </c:pt>
                <c:pt idx="328">
                  <c:v>40</c:v>
                </c:pt>
                <c:pt idx="329">
                  <c:v>470</c:v>
                </c:pt>
                <c:pt idx="330">
                  <c:v>168</c:v>
                </c:pt>
                <c:pt idx="331">
                  <c:v>91</c:v>
                </c:pt>
                <c:pt idx="332">
                  <c:v>91</c:v>
                </c:pt>
                <c:pt idx="333">
                  <c:v>233</c:v>
                </c:pt>
                <c:pt idx="334">
                  <c:v>427</c:v>
                </c:pt>
                <c:pt idx="335">
                  <c:v>307</c:v>
                </c:pt>
                <c:pt idx="336">
                  <c:v>231</c:v>
                </c:pt>
                <c:pt idx="337">
                  <c:v>311</c:v>
                </c:pt>
                <c:pt idx="338">
                  <c:v>223</c:v>
                </c:pt>
                <c:pt idx="339">
                  <c:v>273</c:v>
                </c:pt>
                <c:pt idx="340">
                  <c:v>253</c:v>
                </c:pt>
                <c:pt idx="341">
                  <c:v>154</c:v>
                </c:pt>
                <c:pt idx="342">
                  <c:v>347</c:v>
                </c:pt>
                <c:pt idx="343">
                  <c:v>238</c:v>
                </c:pt>
                <c:pt idx="344">
                  <c:v>166</c:v>
                </c:pt>
                <c:pt idx="345">
                  <c:v>241</c:v>
                </c:pt>
                <c:pt idx="346">
                  <c:v>329</c:v>
                </c:pt>
                <c:pt idx="347">
                  <c:v>361</c:v>
                </c:pt>
                <c:pt idx="348">
                  <c:v>486</c:v>
                </c:pt>
                <c:pt idx="349">
                  <c:v>120</c:v>
                </c:pt>
                <c:pt idx="350">
                  <c:v>164</c:v>
                </c:pt>
                <c:pt idx="351">
                  <c:v>257</c:v>
                </c:pt>
                <c:pt idx="352">
                  <c:v>474</c:v>
                </c:pt>
                <c:pt idx="353">
                  <c:v>99</c:v>
                </c:pt>
                <c:pt idx="354">
                  <c:v>23</c:v>
                </c:pt>
                <c:pt idx="355">
                  <c:v>141</c:v>
                </c:pt>
                <c:pt idx="356">
                  <c:v>25</c:v>
                </c:pt>
                <c:pt idx="357">
                  <c:v>129</c:v>
                </c:pt>
                <c:pt idx="358">
                  <c:v>221</c:v>
                </c:pt>
                <c:pt idx="359">
                  <c:v>85</c:v>
                </c:pt>
                <c:pt idx="360">
                  <c:v>241</c:v>
                </c:pt>
                <c:pt idx="361">
                  <c:v>113</c:v>
                </c:pt>
                <c:pt idx="362">
                  <c:v>304</c:v>
                </c:pt>
                <c:pt idx="363">
                  <c:v>63</c:v>
                </c:pt>
                <c:pt idx="364">
                  <c:v>348</c:v>
                </c:pt>
                <c:pt idx="365">
                  <c:v>250</c:v>
                </c:pt>
                <c:pt idx="366">
                  <c:v>331</c:v>
                </c:pt>
                <c:pt idx="367">
                  <c:v>362</c:v>
                </c:pt>
                <c:pt idx="368">
                  <c:v>335</c:v>
                </c:pt>
                <c:pt idx="369">
                  <c:v>279</c:v>
                </c:pt>
                <c:pt idx="370">
                  <c:v>174</c:v>
                </c:pt>
                <c:pt idx="371">
                  <c:v>272</c:v>
                </c:pt>
                <c:pt idx="372">
                  <c:v>341</c:v>
                </c:pt>
                <c:pt idx="373">
                  <c:v>292</c:v>
                </c:pt>
                <c:pt idx="374">
                  <c:v>480</c:v>
                </c:pt>
                <c:pt idx="375">
                  <c:v>58</c:v>
                </c:pt>
                <c:pt idx="376">
                  <c:v>446</c:v>
                </c:pt>
                <c:pt idx="377">
                  <c:v>448</c:v>
                </c:pt>
                <c:pt idx="378">
                  <c:v>366</c:v>
                </c:pt>
                <c:pt idx="379">
                  <c:v>183</c:v>
                </c:pt>
                <c:pt idx="380">
                  <c:v>338</c:v>
                </c:pt>
                <c:pt idx="381">
                  <c:v>492</c:v>
                </c:pt>
                <c:pt idx="382">
                  <c:v>47</c:v>
                </c:pt>
                <c:pt idx="383">
                  <c:v>101</c:v>
                </c:pt>
                <c:pt idx="384">
                  <c:v>178</c:v>
                </c:pt>
                <c:pt idx="385">
                  <c:v>75</c:v>
                </c:pt>
                <c:pt idx="386">
                  <c:v>396</c:v>
                </c:pt>
                <c:pt idx="387">
                  <c:v>221</c:v>
                </c:pt>
                <c:pt idx="388">
                  <c:v>48</c:v>
                </c:pt>
                <c:pt idx="389">
                  <c:v>438</c:v>
                </c:pt>
                <c:pt idx="390">
                  <c:v>106</c:v>
                </c:pt>
                <c:pt idx="391">
                  <c:v>480</c:v>
                </c:pt>
                <c:pt idx="392">
                  <c:v>474</c:v>
                </c:pt>
                <c:pt idx="393">
                  <c:v>248</c:v>
                </c:pt>
                <c:pt idx="394">
                  <c:v>21</c:v>
                </c:pt>
                <c:pt idx="395">
                  <c:v>306</c:v>
                </c:pt>
                <c:pt idx="396">
                  <c:v>273</c:v>
                </c:pt>
                <c:pt idx="397">
                  <c:v>311</c:v>
                </c:pt>
                <c:pt idx="398">
                  <c:v>256</c:v>
                </c:pt>
                <c:pt idx="399">
                  <c:v>366</c:v>
                </c:pt>
                <c:pt idx="400">
                  <c:v>449</c:v>
                </c:pt>
                <c:pt idx="401">
                  <c:v>43</c:v>
                </c:pt>
                <c:pt idx="402">
                  <c:v>361</c:v>
                </c:pt>
                <c:pt idx="403">
                  <c:v>371</c:v>
                </c:pt>
                <c:pt idx="404">
                  <c:v>52</c:v>
                </c:pt>
                <c:pt idx="405">
                  <c:v>386</c:v>
                </c:pt>
                <c:pt idx="406">
                  <c:v>268</c:v>
                </c:pt>
                <c:pt idx="407">
                  <c:v>315</c:v>
                </c:pt>
                <c:pt idx="408">
                  <c:v>399</c:v>
                </c:pt>
                <c:pt idx="409">
                  <c:v>439</c:v>
                </c:pt>
                <c:pt idx="410">
                  <c:v>469</c:v>
                </c:pt>
                <c:pt idx="411">
                  <c:v>155</c:v>
                </c:pt>
                <c:pt idx="412">
                  <c:v>150</c:v>
                </c:pt>
                <c:pt idx="413">
                  <c:v>115</c:v>
                </c:pt>
                <c:pt idx="414">
                  <c:v>214</c:v>
                </c:pt>
                <c:pt idx="415">
                  <c:v>487</c:v>
                </c:pt>
                <c:pt idx="416">
                  <c:v>485</c:v>
                </c:pt>
                <c:pt idx="417">
                  <c:v>317</c:v>
                </c:pt>
                <c:pt idx="418">
                  <c:v>312</c:v>
                </c:pt>
                <c:pt idx="419">
                  <c:v>375</c:v>
                </c:pt>
                <c:pt idx="420">
                  <c:v>118</c:v>
                </c:pt>
                <c:pt idx="421">
                  <c:v>99</c:v>
                </c:pt>
                <c:pt idx="422">
                  <c:v>231</c:v>
                </c:pt>
                <c:pt idx="423">
                  <c:v>187</c:v>
                </c:pt>
                <c:pt idx="424">
                  <c:v>280</c:v>
                </c:pt>
                <c:pt idx="425">
                  <c:v>408</c:v>
                </c:pt>
                <c:pt idx="426">
                  <c:v>394</c:v>
                </c:pt>
                <c:pt idx="427">
                  <c:v>381</c:v>
                </c:pt>
                <c:pt idx="428">
                  <c:v>166</c:v>
                </c:pt>
                <c:pt idx="429">
                  <c:v>197</c:v>
                </c:pt>
                <c:pt idx="430">
                  <c:v>100</c:v>
                </c:pt>
                <c:pt idx="431">
                  <c:v>203</c:v>
                </c:pt>
                <c:pt idx="432">
                  <c:v>247</c:v>
                </c:pt>
                <c:pt idx="433">
                  <c:v>159</c:v>
                </c:pt>
                <c:pt idx="434">
                  <c:v>362</c:v>
                </c:pt>
                <c:pt idx="435">
                  <c:v>155</c:v>
                </c:pt>
                <c:pt idx="436">
                  <c:v>16</c:v>
                </c:pt>
                <c:pt idx="437">
                  <c:v>19</c:v>
                </c:pt>
                <c:pt idx="438">
                  <c:v>135</c:v>
                </c:pt>
                <c:pt idx="439">
                  <c:v>490</c:v>
                </c:pt>
                <c:pt idx="440">
                  <c:v>240</c:v>
                </c:pt>
                <c:pt idx="441">
                  <c:v>258</c:v>
                </c:pt>
                <c:pt idx="442">
                  <c:v>259</c:v>
                </c:pt>
                <c:pt idx="443">
                  <c:v>215</c:v>
                </c:pt>
                <c:pt idx="444">
                  <c:v>300</c:v>
                </c:pt>
                <c:pt idx="445">
                  <c:v>92</c:v>
                </c:pt>
                <c:pt idx="446">
                  <c:v>212</c:v>
                </c:pt>
                <c:pt idx="447">
                  <c:v>135</c:v>
                </c:pt>
                <c:pt idx="448">
                  <c:v>166</c:v>
                </c:pt>
                <c:pt idx="449">
                  <c:v>474</c:v>
                </c:pt>
                <c:pt idx="450">
                  <c:v>436</c:v>
                </c:pt>
                <c:pt idx="451">
                  <c:v>59</c:v>
                </c:pt>
                <c:pt idx="452">
                  <c:v>321</c:v>
                </c:pt>
                <c:pt idx="453">
                  <c:v>368</c:v>
                </c:pt>
                <c:pt idx="454">
                  <c:v>192</c:v>
                </c:pt>
                <c:pt idx="455">
                  <c:v>25</c:v>
                </c:pt>
                <c:pt idx="456">
                  <c:v>455</c:v>
                </c:pt>
                <c:pt idx="457">
                  <c:v>275</c:v>
                </c:pt>
                <c:pt idx="458">
                  <c:v>272</c:v>
                </c:pt>
                <c:pt idx="459">
                  <c:v>198</c:v>
                </c:pt>
                <c:pt idx="460">
                  <c:v>123</c:v>
                </c:pt>
                <c:pt idx="461">
                  <c:v>20</c:v>
                </c:pt>
                <c:pt idx="462">
                  <c:v>357</c:v>
                </c:pt>
                <c:pt idx="463">
                  <c:v>53</c:v>
                </c:pt>
                <c:pt idx="464">
                  <c:v>453</c:v>
                </c:pt>
                <c:pt idx="465">
                  <c:v>373</c:v>
                </c:pt>
                <c:pt idx="466">
                  <c:v>478</c:v>
                </c:pt>
                <c:pt idx="467">
                  <c:v>423</c:v>
                </c:pt>
                <c:pt idx="468">
                  <c:v>89</c:v>
                </c:pt>
                <c:pt idx="469">
                  <c:v>352</c:v>
                </c:pt>
                <c:pt idx="470">
                  <c:v>26</c:v>
                </c:pt>
                <c:pt idx="471">
                  <c:v>429</c:v>
                </c:pt>
                <c:pt idx="472">
                  <c:v>447</c:v>
                </c:pt>
                <c:pt idx="473">
                  <c:v>204</c:v>
                </c:pt>
                <c:pt idx="474">
                  <c:v>278</c:v>
                </c:pt>
                <c:pt idx="475">
                  <c:v>478</c:v>
                </c:pt>
                <c:pt idx="476">
                  <c:v>68</c:v>
                </c:pt>
                <c:pt idx="477">
                  <c:v>208</c:v>
                </c:pt>
                <c:pt idx="478">
                  <c:v>24</c:v>
                </c:pt>
                <c:pt idx="479">
                  <c:v>140</c:v>
                </c:pt>
                <c:pt idx="480">
                  <c:v>173</c:v>
                </c:pt>
                <c:pt idx="481">
                  <c:v>327</c:v>
                </c:pt>
                <c:pt idx="482">
                  <c:v>274</c:v>
                </c:pt>
                <c:pt idx="483">
                  <c:v>344</c:v>
                </c:pt>
                <c:pt idx="484">
                  <c:v>27</c:v>
                </c:pt>
                <c:pt idx="485">
                  <c:v>74</c:v>
                </c:pt>
                <c:pt idx="486">
                  <c:v>214</c:v>
                </c:pt>
                <c:pt idx="487">
                  <c:v>137</c:v>
                </c:pt>
                <c:pt idx="488">
                  <c:v>30</c:v>
                </c:pt>
                <c:pt idx="489">
                  <c:v>124</c:v>
                </c:pt>
                <c:pt idx="490">
                  <c:v>88</c:v>
                </c:pt>
                <c:pt idx="491">
                  <c:v>187</c:v>
                </c:pt>
                <c:pt idx="492">
                  <c:v>12</c:v>
                </c:pt>
                <c:pt idx="493">
                  <c:v>19</c:v>
                </c:pt>
                <c:pt idx="494">
                  <c:v>355</c:v>
                </c:pt>
                <c:pt idx="495">
                  <c:v>109</c:v>
                </c:pt>
                <c:pt idx="496">
                  <c:v>391</c:v>
                </c:pt>
                <c:pt idx="497">
                  <c:v>108</c:v>
                </c:pt>
                <c:pt idx="498">
                  <c:v>159</c:v>
                </c:pt>
                <c:pt idx="499">
                  <c:v>256</c:v>
                </c:pt>
                <c:pt idx="500">
                  <c:v>29</c:v>
                </c:pt>
                <c:pt idx="501">
                  <c:v>278</c:v>
                </c:pt>
                <c:pt idx="502">
                  <c:v>173</c:v>
                </c:pt>
                <c:pt idx="503">
                  <c:v>479</c:v>
                </c:pt>
                <c:pt idx="504">
                  <c:v>415</c:v>
                </c:pt>
                <c:pt idx="505">
                  <c:v>452</c:v>
                </c:pt>
                <c:pt idx="506">
                  <c:v>302</c:v>
                </c:pt>
                <c:pt idx="507">
                  <c:v>220</c:v>
                </c:pt>
                <c:pt idx="508">
                  <c:v>131</c:v>
                </c:pt>
                <c:pt idx="509">
                  <c:v>157</c:v>
                </c:pt>
                <c:pt idx="510">
                  <c:v>495</c:v>
                </c:pt>
                <c:pt idx="511">
                  <c:v>69</c:v>
                </c:pt>
                <c:pt idx="512">
                  <c:v>486</c:v>
                </c:pt>
                <c:pt idx="513">
                  <c:v>500</c:v>
                </c:pt>
                <c:pt idx="514">
                  <c:v>33</c:v>
                </c:pt>
                <c:pt idx="515">
                  <c:v>219</c:v>
                </c:pt>
                <c:pt idx="516">
                  <c:v>164</c:v>
                </c:pt>
                <c:pt idx="517">
                  <c:v>263</c:v>
                </c:pt>
                <c:pt idx="518">
                  <c:v>361</c:v>
                </c:pt>
                <c:pt idx="519">
                  <c:v>444</c:v>
                </c:pt>
                <c:pt idx="520">
                  <c:v>380</c:v>
                </c:pt>
                <c:pt idx="521">
                  <c:v>120</c:v>
                </c:pt>
                <c:pt idx="522">
                  <c:v>486</c:v>
                </c:pt>
                <c:pt idx="523">
                  <c:v>207</c:v>
                </c:pt>
                <c:pt idx="524">
                  <c:v>178</c:v>
                </c:pt>
                <c:pt idx="525">
                  <c:v>158</c:v>
                </c:pt>
                <c:pt idx="526">
                  <c:v>14</c:v>
                </c:pt>
                <c:pt idx="527">
                  <c:v>200</c:v>
                </c:pt>
                <c:pt idx="528">
                  <c:v>479</c:v>
                </c:pt>
                <c:pt idx="529">
                  <c:v>236</c:v>
                </c:pt>
                <c:pt idx="530">
                  <c:v>315</c:v>
                </c:pt>
                <c:pt idx="531">
                  <c:v>112</c:v>
                </c:pt>
                <c:pt idx="532">
                  <c:v>225</c:v>
                </c:pt>
                <c:pt idx="533">
                  <c:v>325</c:v>
                </c:pt>
                <c:pt idx="534">
                  <c:v>420</c:v>
                </c:pt>
                <c:pt idx="535">
                  <c:v>171</c:v>
                </c:pt>
                <c:pt idx="536">
                  <c:v>449</c:v>
                </c:pt>
                <c:pt idx="537">
                  <c:v>136</c:v>
                </c:pt>
                <c:pt idx="538">
                  <c:v>136</c:v>
                </c:pt>
                <c:pt idx="539">
                  <c:v>380</c:v>
                </c:pt>
                <c:pt idx="540">
                  <c:v>30</c:v>
                </c:pt>
                <c:pt idx="541">
                  <c:v>281</c:v>
                </c:pt>
                <c:pt idx="542">
                  <c:v>183</c:v>
                </c:pt>
                <c:pt idx="543">
                  <c:v>281</c:v>
                </c:pt>
                <c:pt idx="544">
                  <c:v>37</c:v>
                </c:pt>
                <c:pt idx="545">
                  <c:v>191</c:v>
                </c:pt>
                <c:pt idx="546">
                  <c:v>425</c:v>
                </c:pt>
                <c:pt idx="547">
                  <c:v>168</c:v>
                </c:pt>
                <c:pt idx="548">
                  <c:v>491</c:v>
                </c:pt>
                <c:pt idx="549">
                  <c:v>14</c:v>
                </c:pt>
                <c:pt idx="550">
                  <c:v>360</c:v>
                </c:pt>
                <c:pt idx="551">
                  <c:v>242</c:v>
                </c:pt>
                <c:pt idx="552">
                  <c:v>322</c:v>
                </c:pt>
                <c:pt idx="553">
                  <c:v>10</c:v>
                </c:pt>
                <c:pt idx="554">
                  <c:v>298</c:v>
                </c:pt>
                <c:pt idx="555">
                  <c:v>262</c:v>
                </c:pt>
                <c:pt idx="556">
                  <c:v>154</c:v>
                </c:pt>
                <c:pt idx="557">
                  <c:v>175</c:v>
                </c:pt>
                <c:pt idx="558">
                  <c:v>248</c:v>
                </c:pt>
                <c:pt idx="559">
                  <c:v>44</c:v>
                </c:pt>
                <c:pt idx="560">
                  <c:v>424</c:v>
                </c:pt>
                <c:pt idx="561">
                  <c:v>206</c:v>
                </c:pt>
                <c:pt idx="562">
                  <c:v>306</c:v>
                </c:pt>
                <c:pt idx="563">
                  <c:v>248</c:v>
                </c:pt>
                <c:pt idx="564">
                  <c:v>293</c:v>
                </c:pt>
                <c:pt idx="565">
                  <c:v>207</c:v>
                </c:pt>
                <c:pt idx="566">
                  <c:v>336</c:v>
                </c:pt>
                <c:pt idx="567">
                  <c:v>87</c:v>
                </c:pt>
                <c:pt idx="568">
                  <c:v>388</c:v>
                </c:pt>
                <c:pt idx="569">
                  <c:v>238</c:v>
                </c:pt>
                <c:pt idx="570">
                  <c:v>449</c:v>
                </c:pt>
                <c:pt idx="571">
                  <c:v>267</c:v>
                </c:pt>
                <c:pt idx="572">
                  <c:v>473</c:v>
                </c:pt>
                <c:pt idx="573">
                  <c:v>164</c:v>
                </c:pt>
                <c:pt idx="574">
                  <c:v>466</c:v>
                </c:pt>
                <c:pt idx="575">
                  <c:v>329</c:v>
                </c:pt>
                <c:pt idx="576">
                  <c:v>410</c:v>
                </c:pt>
                <c:pt idx="577">
                  <c:v>370</c:v>
                </c:pt>
                <c:pt idx="578">
                  <c:v>414</c:v>
                </c:pt>
                <c:pt idx="579">
                  <c:v>30</c:v>
                </c:pt>
                <c:pt idx="580">
                  <c:v>493</c:v>
                </c:pt>
                <c:pt idx="581">
                  <c:v>475</c:v>
                </c:pt>
                <c:pt idx="582">
                  <c:v>109</c:v>
                </c:pt>
                <c:pt idx="583">
                  <c:v>389</c:v>
                </c:pt>
                <c:pt idx="584">
                  <c:v>55</c:v>
                </c:pt>
                <c:pt idx="585">
                  <c:v>96</c:v>
                </c:pt>
                <c:pt idx="586">
                  <c:v>356</c:v>
                </c:pt>
                <c:pt idx="587">
                  <c:v>321</c:v>
                </c:pt>
                <c:pt idx="588">
                  <c:v>396</c:v>
                </c:pt>
                <c:pt idx="589">
                  <c:v>161</c:v>
                </c:pt>
                <c:pt idx="590">
                  <c:v>197</c:v>
                </c:pt>
                <c:pt idx="591">
                  <c:v>125</c:v>
                </c:pt>
                <c:pt idx="592">
                  <c:v>105</c:v>
                </c:pt>
                <c:pt idx="593">
                  <c:v>459</c:v>
                </c:pt>
                <c:pt idx="594">
                  <c:v>154</c:v>
                </c:pt>
                <c:pt idx="595">
                  <c:v>345</c:v>
                </c:pt>
                <c:pt idx="596">
                  <c:v>478</c:v>
                </c:pt>
                <c:pt idx="597">
                  <c:v>38</c:v>
                </c:pt>
                <c:pt idx="598">
                  <c:v>385</c:v>
                </c:pt>
                <c:pt idx="599">
                  <c:v>190</c:v>
                </c:pt>
                <c:pt idx="600">
                  <c:v>131</c:v>
                </c:pt>
                <c:pt idx="601">
                  <c:v>104</c:v>
                </c:pt>
                <c:pt idx="602">
                  <c:v>203</c:v>
                </c:pt>
                <c:pt idx="603">
                  <c:v>61</c:v>
                </c:pt>
                <c:pt idx="604">
                  <c:v>253</c:v>
                </c:pt>
                <c:pt idx="605">
                  <c:v>98</c:v>
                </c:pt>
                <c:pt idx="606">
                  <c:v>312</c:v>
                </c:pt>
                <c:pt idx="607">
                  <c:v>468</c:v>
                </c:pt>
                <c:pt idx="608">
                  <c:v>39</c:v>
                </c:pt>
                <c:pt idx="609">
                  <c:v>459</c:v>
                </c:pt>
                <c:pt idx="610">
                  <c:v>353</c:v>
                </c:pt>
                <c:pt idx="611">
                  <c:v>283</c:v>
                </c:pt>
                <c:pt idx="612">
                  <c:v>200</c:v>
                </c:pt>
                <c:pt idx="613">
                  <c:v>247</c:v>
                </c:pt>
                <c:pt idx="614">
                  <c:v>134</c:v>
                </c:pt>
                <c:pt idx="615">
                  <c:v>173</c:v>
                </c:pt>
                <c:pt idx="616">
                  <c:v>301</c:v>
                </c:pt>
                <c:pt idx="617">
                  <c:v>358</c:v>
                </c:pt>
                <c:pt idx="618">
                  <c:v>302</c:v>
                </c:pt>
                <c:pt idx="619">
                  <c:v>304</c:v>
                </c:pt>
                <c:pt idx="620">
                  <c:v>45</c:v>
                </c:pt>
                <c:pt idx="621">
                  <c:v>286</c:v>
                </c:pt>
                <c:pt idx="622">
                  <c:v>464</c:v>
                </c:pt>
                <c:pt idx="623">
                  <c:v>55</c:v>
                </c:pt>
                <c:pt idx="624">
                  <c:v>11</c:v>
                </c:pt>
                <c:pt idx="625">
                  <c:v>166</c:v>
                </c:pt>
                <c:pt idx="626">
                  <c:v>491</c:v>
                </c:pt>
                <c:pt idx="627">
                  <c:v>163</c:v>
                </c:pt>
                <c:pt idx="628">
                  <c:v>299</c:v>
                </c:pt>
                <c:pt idx="629">
                  <c:v>207</c:v>
                </c:pt>
                <c:pt idx="630">
                  <c:v>447</c:v>
                </c:pt>
                <c:pt idx="631">
                  <c:v>408</c:v>
                </c:pt>
                <c:pt idx="632">
                  <c:v>23</c:v>
                </c:pt>
                <c:pt idx="633">
                  <c:v>180</c:v>
                </c:pt>
                <c:pt idx="634">
                  <c:v>161</c:v>
                </c:pt>
                <c:pt idx="635">
                  <c:v>422</c:v>
                </c:pt>
                <c:pt idx="636">
                  <c:v>10</c:v>
                </c:pt>
                <c:pt idx="637">
                  <c:v>343</c:v>
                </c:pt>
                <c:pt idx="638">
                  <c:v>196</c:v>
                </c:pt>
                <c:pt idx="639">
                  <c:v>419</c:v>
                </c:pt>
                <c:pt idx="640">
                  <c:v>358</c:v>
                </c:pt>
                <c:pt idx="641">
                  <c:v>34</c:v>
                </c:pt>
                <c:pt idx="642">
                  <c:v>287</c:v>
                </c:pt>
                <c:pt idx="643">
                  <c:v>286</c:v>
                </c:pt>
                <c:pt idx="644">
                  <c:v>479</c:v>
                </c:pt>
                <c:pt idx="645">
                  <c:v>136</c:v>
                </c:pt>
                <c:pt idx="646">
                  <c:v>364</c:v>
                </c:pt>
                <c:pt idx="647">
                  <c:v>164</c:v>
                </c:pt>
                <c:pt idx="648">
                  <c:v>102</c:v>
                </c:pt>
                <c:pt idx="649">
                  <c:v>417</c:v>
                </c:pt>
                <c:pt idx="650">
                  <c:v>195</c:v>
                </c:pt>
                <c:pt idx="651">
                  <c:v>302</c:v>
                </c:pt>
                <c:pt idx="652">
                  <c:v>75</c:v>
                </c:pt>
                <c:pt idx="653">
                  <c:v>270</c:v>
                </c:pt>
                <c:pt idx="654">
                  <c:v>101</c:v>
                </c:pt>
                <c:pt idx="655">
                  <c:v>214</c:v>
                </c:pt>
                <c:pt idx="656">
                  <c:v>172</c:v>
                </c:pt>
                <c:pt idx="657">
                  <c:v>225</c:v>
                </c:pt>
                <c:pt idx="658">
                  <c:v>420</c:v>
                </c:pt>
                <c:pt idx="659">
                  <c:v>335</c:v>
                </c:pt>
                <c:pt idx="660">
                  <c:v>54</c:v>
                </c:pt>
                <c:pt idx="661">
                  <c:v>24</c:v>
                </c:pt>
                <c:pt idx="662">
                  <c:v>424</c:v>
                </c:pt>
                <c:pt idx="663">
                  <c:v>210</c:v>
                </c:pt>
                <c:pt idx="664">
                  <c:v>208</c:v>
                </c:pt>
                <c:pt idx="665">
                  <c:v>366</c:v>
                </c:pt>
                <c:pt idx="666">
                  <c:v>446</c:v>
                </c:pt>
                <c:pt idx="667">
                  <c:v>176</c:v>
                </c:pt>
                <c:pt idx="668">
                  <c:v>367</c:v>
                </c:pt>
                <c:pt idx="669">
                  <c:v>69</c:v>
                </c:pt>
                <c:pt idx="670">
                  <c:v>478</c:v>
                </c:pt>
                <c:pt idx="671">
                  <c:v>326</c:v>
                </c:pt>
                <c:pt idx="672">
                  <c:v>53</c:v>
                </c:pt>
                <c:pt idx="673">
                  <c:v>358</c:v>
                </c:pt>
                <c:pt idx="674">
                  <c:v>166</c:v>
                </c:pt>
                <c:pt idx="675">
                  <c:v>415</c:v>
                </c:pt>
                <c:pt idx="676">
                  <c:v>416</c:v>
                </c:pt>
                <c:pt idx="677">
                  <c:v>467</c:v>
                </c:pt>
                <c:pt idx="678">
                  <c:v>477</c:v>
                </c:pt>
                <c:pt idx="679">
                  <c:v>388</c:v>
                </c:pt>
                <c:pt idx="680">
                  <c:v>465</c:v>
                </c:pt>
                <c:pt idx="681">
                  <c:v>336</c:v>
                </c:pt>
                <c:pt idx="682">
                  <c:v>412</c:v>
                </c:pt>
                <c:pt idx="683">
                  <c:v>405</c:v>
                </c:pt>
                <c:pt idx="684">
                  <c:v>235</c:v>
                </c:pt>
                <c:pt idx="685">
                  <c:v>193</c:v>
                </c:pt>
                <c:pt idx="686">
                  <c:v>318</c:v>
                </c:pt>
                <c:pt idx="687">
                  <c:v>391</c:v>
                </c:pt>
                <c:pt idx="688">
                  <c:v>193</c:v>
                </c:pt>
                <c:pt idx="689">
                  <c:v>358</c:v>
                </c:pt>
                <c:pt idx="690">
                  <c:v>165</c:v>
                </c:pt>
                <c:pt idx="691">
                  <c:v>343</c:v>
                </c:pt>
                <c:pt idx="692">
                  <c:v>183</c:v>
                </c:pt>
                <c:pt idx="693">
                  <c:v>477</c:v>
                </c:pt>
                <c:pt idx="694">
                  <c:v>451</c:v>
                </c:pt>
                <c:pt idx="695">
                  <c:v>73</c:v>
                </c:pt>
                <c:pt idx="696">
                  <c:v>82</c:v>
                </c:pt>
                <c:pt idx="697">
                  <c:v>119</c:v>
                </c:pt>
                <c:pt idx="698">
                  <c:v>254</c:v>
                </c:pt>
                <c:pt idx="699">
                  <c:v>308</c:v>
                </c:pt>
                <c:pt idx="700">
                  <c:v>55</c:v>
                </c:pt>
                <c:pt idx="701">
                  <c:v>238</c:v>
                </c:pt>
                <c:pt idx="702">
                  <c:v>427</c:v>
                </c:pt>
                <c:pt idx="703">
                  <c:v>115</c:v>
                </c:pt>
                <c:pt idx="704">
                  <c:v>108</c:v>
                </c:pt>
                <c:pt idx="705">
                  <c:v>453</c:v>
                </c:pt>
                <c:pt idx="706">
                  <c:v>198</c:v>
                </c:pt>
                <c:pt idx="707">
                  <c:v>164</c:v>
                </c:pt>
                <c:pt idx="708">
                  <c:v>500</c:v>
                </c:pt>
                <c:pt idx="709">
                  <c:v>308</c:v>
                </c:pt>
                <c:pt idx="710">
                  <c:v>235</c:v>
                </c:pt>
                <c:pt idx="711">
                  <c:v>152</c:v>
                </c:pt>
                <c:pt idx="712">
                  <c:v>15</c:v>
                </c:pt>
                <c:pt idx="713">
                  <c:v>81</c:v>
                </c:pt>
                <c:pt idx="714">
                  <c:v>462</c:v>
                </c:pt>
                <c:pt idx="715">
                  <c:v>362</c:v>
                </c:pt>
                <c:pt idx="716">
                  <c:v>479</c:v>
                </c:pt>
                <c:pt idx="717">
                  <c:v>453</c:v>
                </c:pt>
                <c:pt idx="718">
                  <c:v>132</c:v>
                </c:pt>
                <c:pt idx="719">
                  <c:v>297</c:v>
                </c:pt>
                <c:pt idx="720">
                  <c:v>152</c:v>
                </c:pt>
                <c:pt idx="721">
                  <c:v>48</c:v>
                </c:pt>
                <c:pt idx="722">
                  <c:v>119</c:v>
                </c:pt>
                <c:pt idx="723">
                  <c:v>483</c:v>
                </c:pt>
                <c:pt idx="724">
                  <c:v>306</c:v>
                </c:pt>
                <c:pt idx="725">
                  <c:v>386</c:v>
                </c:pt>
                <c:pt idx="726">
                  <c:v>236</c:v>
                </c:pt>
                <c:pt idx="727">
                  <c:v>345</c:v>
                </c:pt>
                <c:pt idx="728">
                  <c:v>233</c:v>
                </c:pt>
                <c:pt idx="729">
                  <c:v>186</c:v>
                </c:pt>
                <c:pt idx="730">
                  <c:v>112</c:v>
                </c:pt>
                <c:pt idx="731">
                  <c:v>295</c:v>
                </c:pt>
                <c:pt idx="732">
                  <c:v>204</c:v>
                </c:pt>
                <c:pt idx="733">
                  <c:v>381</c:v>
                </c:pt>
                <c:pt idx="734">
                  <c:v>426</c:v>
                </c:pt>
                <c:pt idx="735">
                  <c:v>456</c:v>
                </c:pt>
                <c:pt idx="736">
                  <c:v>424</c:v>
                </c:pt>
                <c:pt idx="737">
                  <c:v>162</c:v>
                </c:pt>
                <c:pt idx="738">
                  <c:v>432</c:v>
                </c:pt>
                <c:pt idx="739">
                  <c:v>443</c:v>
                </c:pt>
                <c:pt idx="740">
                  <c:v>351</c:v>
                </c:pt>
                <c:pt idx="741">
                  <c:v>235</c:v>
                </c:pt>
                <c:pt idx="742">
                  <c:v>283</c:v>
                </c:pt>
                <c:pt idx="743">
                  <c:v>484</c:v>
                </c:pt>
                <c:pt idx="744">
                  <c:v>147</c:v>
                </c:pt>
                <c:pt idx="745">
                  <c:v>384</c:v>
                </c:pt>
                <c:pt idx="746">
                  <c:v>17</c:v>
                </c:pt>
                <c:pt idx="747">
                  <c:v>457</c:v>
                </c:pt>
                <c:pt idx="748">
                  <c:v>393</c:v>
                </c:pt>
                <c:pt idx="749">
                  <c:v>222</c:v>
                </c:pt>
                <c:pt idx="750">
                  <c:v>63</c:v>
                </c:pt>
                <c:pt idx="751">
                  <c:v>373</c:v>
                </c:pt>
                <c:pt idx="752">
                  <c:v>477</c:v>
                </c:pt>
                <c:pt idx="753">
                  <c:v>482</c:v>
                </c:pt>
                <c:pt idx="754">
                  <c:v>131</c:v>
                </c:pt>
                <c:pt idx="755">
                  <c:v>294</c:v>
                </c:pt>
                <c:pt idx="756">
                  <c:v>499</c:v>
                </c:pt>
                <c:pt idx="757">
                  <c:v>139</c:v>
                </c:pt>
                <c:pt idx="758">
                  <c:v>176</c:v>
                </c:pt>
                <c:pt idx="759">
                  <c:v>438</c:v>
                </c:pt>
                <c:pt idx="760">
                  <c:v>410</c:v>
                </c:pt>
                <c:pt idx="761">
                  <c:v>211</c:v>
                </c:pt>
                <c:pt idx="762">
                  <c:v>389</c:v>
                </c:pt>
                <c:pt idx="763">
                  <c:v>32</c:v>
                </c:pt>
                <c:pt idx="764">
                  <c:v>298</c:v>
                </c:pt>
                <c:pt idx="765">
                  <c:v>301</c:v>
                </c:pt>
                <c:pt idx="766">
                  <c:v>373</c:v>
                </c:pt>
                <c:pt idx="767">
                  <c:v>298</c:v>
                </c:pt>
                <c:pt idx="768">
                  <c:v>469</c:v>
                </c:pt>
                <c:pt idx="769">
                  <c:v>437</c:v>
                </c:pt>
                <c:pt idx="770">
                  <c:v>280</c:v>
                </c:pt>
                <c:pt idx="771">
                  <c:v>196</c:v>
                </c:pt>
                <c:pt idx="772">
                  <c:v>123</c:v>
                </c:pt>
                <c:pt idx="773">
                  <c:v>478</c:v>
                </c:pt>
                <c:pt idx="774">
                  <c:v>240</c:v>
                </c:pt>
                <c:pt idx="775">
                  <c:v>23</c:v>
                </c:pt>
                <c:pt idx="776">
                  <c:v>339</c:v>
                </c:pt>
                <c:pt idx="777">
                  <c:v>239</c:v>
                </c:pt>
                <c:pt idx="778">
                  <c:v>217</c:v>
                </c:pt>
                <c:pt idx="779">
                  <c:v>77</c:v>
                </c:pt>
                <c:pt idx="780">
                  <c:v>426</c:v>
                </c:pt>
                <c:pt idx="781">
                  <c:v>450</c:v>
                </c:pt>
                <c:pt idx="782">
                  <c:v>439</c:v>
                </c:pt>
                <c:pt idx="783">
                  <c:v>10</c:v>
                </c:pt>
                <c:pt idx="784">
                  <c:v>33</c:v>
                </c:pt>
                <c:pt idx="785">
                  <c:v>336</c:v>
                </c:pt>
                <c:pt idx="786">
                  <c:v>413</c:v>
                </c:pt>
                <c:pt idx="787">
                  <c:v>252</c:v>
                </c:pt>
                <c:pt idx="788">
                  <c:v>96</c:v>
                </c:pt>
                <c:pt idx="789">
                  <c:v>483</c:v>
                </c:pt>
                <c:pt idx="790">
                  <c:v>195</c:v>
                </c:pt>
                <c:pt idx="791">
                  <c:v>148</c:v>
                </c:pt>
                <c:pt idx="792">
                  <c:v>415</c:v>
                </c:pt>
                <c:pt idx="793">
                  <c:v>243</c:v>
                </c:pt>
                <c:pt idx="794">
                  <c:v>282</c:v>
                </c:pt>
                <c:pt idx="795">
                  <c:v>290</c:v>
                </c:pt>
                <c:pt idx="796">
                  <c:v>179</c:v>
                </c:pt>
                <c:pt idx="797">
                  <c:v>460</c:v>
                </c:pt>
                <c:pt idx="798">
                  <c:v>204</c:v>
                </c:pt>
                <c:pt idx="799">
                  <c:v>469</c:v>
                </c:pt>
                <c:pt idx="800">
                  <c:v>374</c:v>
                </c:pt>
                <c:pt idx="801">
                  <c:v>449</c:v>
                </c:pt>
                <c:pt idx="802">
                  <c:v>88</c:v>
                </c:pt>
                <c:pt idx="803">
                  <c:v>33</c:v>
                </c:pt>
                <c:pt idx="804">
                  <c:v>78</c:v>
                </c:pt>
                <c:pt idx="805">
                  <c:v>266</c:v>
                </c:pt>
                <c:pt idx="806">
                  <c:v>389</c:v>
                </c:pt>
                <c:pt idx="807">
                  <c:v>122</c:v>
                </c:pt>
                <c:pt idx="808">
                  <c:v>496</c:v>
                </c:pt>
                <c:pt idx="809">
                  <c:v>103</c:v>
                </c:pt>
                <c:pt idx="810">
                  <c:v>89</c:v>
                </c:pt>
                <c:pt idx="811">
                  <c:v>463</c:v>
                </c:pt>
                <c:pt idx="812">
                  <c:v>169</c:v>
                </c:pt>
                <c:pt idx="813">
                  <c:v>34</c:v>
                </c:pt>
                <c:pt idx="814">
                  <c:v>187</c:v>
                </c:pt>
                <c:pt idx="815">
                  <c:v>286</c:v>
                </c:pt>
                <c:pt idx="816">
                  <c:v>70</c:v>
                </c:pt>
                <c:pt idx="817">
                  <c:v>65</c:v>
                </c:pt>
                <c:pt idx="818">
                  <c:v>237</c:v>
                </c:pt>
                <c:pt idx="819">
                  <c:v>392</c:v>
                </c:pt>
                <c:pt idx="820">
                  <c:v>411</c:v>
                </c:pt>
                <c:pt idx="821">
                  <c:v>192</c:v>
                </c:pt>
                <c:pt idx="822">
                  <c:v>136</c:v>
                </c:pt>
                <c:pt idx="823">
                  <c:v>12</c:v>
                </c:pt>
                <c:pt idx="824">
                  <c:v>48</c:v>
                </c:pt>
                <c:pt idx="825">
                  <c:v>479</c:v>
                </c:pt>
                <c:pt idx="826">
                  <c:v>460</c:v>
                </c:pt>
                <c:pt idx="827">
                  <c:v>42</c:v>
                </c:pt>
                <c:pt idx="828">
                  <c:v>384</c:v>
                </c:pt>
                <c:pt idx="829">
                  <c:v>88</c:v>
                </c:pt>
                <c:pt idx="830">
                  <c:v>390</c:v>
                </c:pt>
                <c:pt idx="831">
                  <c:v>182</c:v>
                </c:pt>
                <c:pt idx="832">
                  <c:v>84</c:v>
                </c:pt>
                <c:pt idx="833">
                  <c:v>203</c:v>
                </c:pt>
                <c:pt idx="834">
                  <c:v>482</c:v>
                </c:pt>
                <c:pt idx="835">
                  <c:v>119</c:v>
                </c:pt>
                <c:pt idx="836">
                  <c:v>390</c:v>
                </c:pt>
                <c:pt idx="837">
                  <c:v>352</c:v>
                </c:pt>
                <c:pt idx="838">
                  <c:v>102</c:v>
                </c:pt>
                <c:pt idx="839">
                  <c:v>65</c:v>
                </c:pt>
                <c:pt idx="840">
                  <c:v>153</c:v>
                </c:pt>
                <c:pt idx="841">
                  <c:v>285</c:v>
                </c:pt>
                <c:pt idx="842">
                  <c:v>129</c:v>
                </c:pt>
                <c:pt idx="843">
                  <c:v>202</c:v>
                </c:pt>
                <c:pt idx="844">
                  <c:v>97</c:v>
                </c:pt>
                <c:pt idx="845">
                  <c:v>331</c:v>
                </c:pt>
                <c:pt idx="846">
                  <c:v>321</c:v>
                </c:pt>
                <c:pt idx="847">
                  <c:v>289</c:v>
                </c:pt>
                <c:pt idx="848">
                  <c:v>234</c:v>
                </c:pt>
                <c:pt idx="849">
                  <c:v>380</c:v>
                </c:pt>
                <c:pt idx="850">
                  <c:v>378</c:v>
                </c:pt>
                <c:pt idx="851">
                  <c:v>455</c:v>
                </c:pt>
                <c:pt idx="852">
                  <c:v>446</c:v>
                </c:pt>
                <c:pt idx="853">
                  <c:v>270</c:v>
                </c:pt>
                <c:pt idx="854">
                  <c:v>336</c:v>
                </c:pt>
                <c:pt idx="855">
                  <c:v>345</c:v>
                </c:pt>
                <c:pt idx="856">
                  <c:v>81</c:v>
                </c:pt>
                <c:pt idx="857">
                  <c:v>459</c:v>
                </c:pt>
                <c:pt idx="858">
                  <c:v>210</c:v>
                </c:pt>
                <c:pt idx="859">
                  <c:v>451</c:v>
                </c:pt>
                <c:pt idx="860">
                  <c:v>427</c:v>
                </c:pt>
                <c:pt idx="861">
                  <c:v>129</c:v>
                </c:pt>
                <c:pt idx="862">
                  <c:v>247</c:v>
                </c:pt>
                <c:pt idx="863">
                  <c:v>138</c:v>
                </c:pt>
                <c:pt idx="864">
                  <c:v>33</c:v>
                </c:pt>
                <c:pt idx="865">
                  <c:v>75</c:v>
                </c:pt>
                <c:pt idx="866">
                  <c:v>48</c:v>
                </c:pt>
                <c:pt idx="867">
                  <c:v>496</c:v>
                </c:pt>
                <c:pt idx="868">
                  <c:v>395</c:v>
                </c:pt>
                <c:pt idx="869">
                  <c:v>162</c:v>
                </c:pt>
                <c:pt idx="870">
                  <c:v>453</c:v>
                </c:pt>
                <c:pt idx="871">
                  <c:v>53</c:v>
                </c:pt>
                <c:pt idx="872">
                  <c:v>148</c:v>
                </c:pt>
                <c:pt idx="873">
                  <c:v>289</c:v>
                </c:pt>
                <c:pt idx="874">
                  <c:v>70</c:v>
                </c:pt>
                <c:pt idx="875">
                  <c:v>440</c:v>
                </c:pt>
                <c:pt idx="876">
                  <c:v>281</c:v>
                </c:pt>
                <c:pt idx="877">
                  <c:v>138</c:v>
                </c:pt>
                <c:pt idx="878">
                  <c:v>491</c:v>
                </c:pt>
                <c:pt idx="879">
                  <c:v>337</c:v>
                </c:pt>
                <c:pt idx="880">
                  <c:v>197</c:v>
                </c:pt>
                <c:pt idx="881">
                  <c:v>14</c:v>
                </c:pt>
                <c:pt idx="882">
                  <c:v>417</c:v>
                </c:pt>
                <c:pt idx="883">
                  <c:v>287</c:v>
                </c:pt>
                <c:pt idx="884">
                  <c:v>100</c:v>
                </c:pt>
                <c:pt idx="885">
                  <c:v>22</c:v>
                </c:pt>
                <c:pt idx="886">
                  <c:v>277</c:v>
                </c:pt>
                <c:pt idx="887">
                  <c:v>216</c:v>
                </c:pt>
                <c:pt idx="888">
                  <c:v>315</c:v>
                </c:pt>
                <c:pt idx="889">
                  <c:v>278</c:v>
                </c:pt>
                <c:pt idx="890">
                  <c:v>120</c:v>
                </c:pt>
                <c:pt idx="891">
                  <c:v>352</c:v>
                </c:pt>
                <c:pt idx="892">
                  <c:v>250</c:v>
                </c:pt>
                <c:pt idx="893">
                  <c:v>337</c:v>
                </c:pt>
                <c:pt idx="894">
                  <c:v>455</c:v>
                </c:pt>
                <c:pt idx="895">
                  <c:v>139</c:v>
                </c:pt>
                <c:pt idx="896">
                  <c:v>11</c:v>
                </c:pt>
                <c:pt idx="897">
                  <c:v>224</c:v>
                </c:pt>
                <c:pt idx="898">
                  <c:v>322</c:v>
                </c:pt>
                <c:pt idx="899">
                  <c:v>466</c:v>
                </c:pt>
                <c:pt idx="900">
                  <c:v>34</c:v>
                </c:pt>
                <c:pt idx="901">
                  <c:v>178</c:v>
                </c:pt>
                <c:pt idx="902">
                  <c:v>168</c:v>
                </c:pt>
                <c:pt idx="903">
                  <c:v>127</c:v>
                </c:pt>
                <c:pt idx="904">
                  <c:v>241</c:v>
                </c:pt>
                <c:pt idx="905">
                  <c:v>308</c:v>
                </c:pt>
                <c:pt idx="906">
                  <c:v>348</c:v>
                </c:pt>
                <c:pt idx="907">
                  <c:v>203</c:v>
                </c:pt>
                <c:pt idx="908">
                  <c:v>121</c:v>
                </c:pt>
                <c:pt idx="909">
                  <c:v>11</c:v>
                </c:pt>
                <c:pt idx="910">
                  <c:v>274</c:v>
                </c:pt>
                <c:pt idx="911">
                  <c:v>331</c:v>
                </c:pt>
                <c:pt idx="912">
                  <c:v>114</c:v>
                </c:pt>
                <c:pt idx="913">
                  <c:v>227</c:v>
                </c:pt>
                <c:pt idx="914">
                  <c:v>219</c:v>
                </c:pt>
                <c:pt idx="915">
                  <c:v>245</c:v>
                </c:pt>
                <c:pt idx="916">
                  <c:v>429</c:v>
                </c:pt>
                <c:pt idx="917">
                  <c:v>168</c:v>
                </c:pt>
                <c:pt idx="918">
                  <c:v>352</c:v>
                </c:pt>
                <c:pt idx="919">
                  <c:v>276</c:v>
                </c:pt>
                <c:pt idx="920">
                  <c:v>64</c:v>
                </c:pt>
                <c:pt idx="921">
                  <c:v>191</c:v>
                </c:pt>
                <c:pt idx="922">
                  <c:v>23</c:v>
                </c:pt>
                <c:pt idx="923">
                  <c:v>397</c:v>
                </c:pt>
                <c:pt idx="924">
                  <c:v>133</c:v>
                </c:pt>
                <c:pt idx="925">
                  <c:v>190</c:v>
                </c:pt>
                <c:pt idx="926">
                  <c:v>302</c:v>
                </c:pt>
                <c:pt idx="927">
                  <c:v>301</c:v>
                </c:pt>
                <c:pt idx="928">
                  <c:v>200</c:v>
                </c:pt>
                <c:pt idx="929">
                  <c:v>53</c:v>
                </c:pt>
                <c:pt idx="930">
                  <c:v>83</c:v>
                </c:pt>
                <c:pt idx="931">
                  <c:v>127</c:v>
                </c:pt>
                <c:pt idx="932">
                  <c:v>192</c:v>
                </c:pt>
                <c:pt idx="933">
                  <c:v>12</c:v>
                </c:pt>
                <c:pt idx="934">
                  <c:v>115</c:v>
                </c:pt>
                <c:pt idx="935">
                  <c:v>52</c:v>
                </c:pt>
                <c:pt idx="936">
                  <c:v>128</c:v>
                </c:pt>
                <c:pt idx="937">
                  <c:v>312</c:v>
                </c:pt>
                <c:pt idx="938">
                  <c:v>360</c:v>
                </c:pt>
                <c:pt idx="939">
                  <c:v>451</c:v>
                </c:pt>
                <c:pt idx="940">
                  <c:v>350</c:v>
                </c:pt>
                <c:pt idx="941">
                  <c:v>316</c:v>
                </c:pt>
                <c:pt idx="942">
                  <c:v>147</c:v>
                </c:pt>
                <c:pt idx="943">
                  <c:v>307</c:v>
                </c:pt>
                <c:pt idx="944">
                  <c:v>352</c:v>
                </c:pt>
                <c:pt idx="945">
                  <c:v>201</c:v>
                </c:pt>
                <c:pt idx="946">
                  <c:v>302</c:v>
                </c:pt>
                <c:pt idx="947">
                  <c:v>120</c:v>
                </c:pt>
                <c:pt idx="948">
                  <c:v>272</c:v>
                </c:pt>
                <c:pt idx="949">
                  <c:v>181</c:v>
                </c:pt>
                <c:pt idx="950">
                  <c:v>386</c:v>
                </c:pt>
                <c:pt idx="951">
                  <c:v>174</c:v>
                </c:pt>
                <c:pt idx="952">
                  <c:v>354</c:v>
                </c:pt>
                <c:pt idx="953">
                  <c:v>203</c:v>
                </c:pt>
                <c:pt idx="954">
                  <c:v>483</c:v>
                </c:pt>
                <c:pt idx="955">
                  <c:v>330</c:v>
                </c:pt>
                <c:pt idx="956">
                  <c:v>158</c:v>
                </c:pt>
                <c:pt idx="957">
                  <c:v>447</c:v>
                </c:pt>
                <c:pt idx="958">
                  <c:v>292</c:v>
                </c:pt>
                <c:pt idx="959">
                  <c:v>30</c:v>
                </c:pt>
                <c:pt idx="960">
                  <c:v>401</c:v>
                </c:pt>
                <c:pt idx="961">
                  <c:v>264</c:v>
                </c:pt>
                <c:pt idx="962">
                  <c:v>456</c:v>
                </c:pt>
                <c:pt idx="963">
                  <c:v>294</c:v>
                </c:pt>
                <c:pt idx="964">
                  <c:v>463</c:v>
                </c:pt>
                <c:pt idx="965">
                  <c:v>56</c:v>
                </c:pt>
                <c:pt idx="966">
                  <c:v>64</c:v>
                </c:pt>
                <c:pt idx="967">
                  <c:v>452</c:v>
                </c:pt>
                <c:pt idx="968">
                  <c:v>272</c:v>
                </c:pt>
                <c:pt idx="969">
                  <c:v>376</c:v>
                </c:pt>
                <c:pt idx="970">
                  <c:v>410</c:v>
                </c:pt>
                <c:pt idx="971">
                  <c:v>441</c:v>
                </c:pt>
                <c:pt idx="972">
                  <c:v>217</c:v>
                </c:pt>
                <c:pt idx="973">
                  <c:v>264</c:v>
                </c:pt>
                <c:pt idx="974">
                  <c:v>327</c:v>
                </c:pt>
                <c:pt idx="975">
                  <c:v>54</c:v>
                </c:pt>
                <c:pt idx="976">
                  <c:v>123</c:v>
                </c:pt>
                <c:pt idx="977">
                  <c:v>318</c:v>
                </c:pt>
                <c:pt idx="978">
                  <c:v>413</c:v>
                </c:pt>
                <c:pt idx="979">
                  <c:v>40</c:v>
                </c:pt>
                <c:pt idx="980">
                  <c:v>276</c:v>
                </c:pt>
                <c:pt idx="981">
                  <c:v>380</c:v>
                </c:pt>
                <c:pt idx="982">
                  <c:v>366</c:v>
                </c:pt>
                <c:pt idx="983">
                  <c:v>145</c:v>
                </c:pt>
                <c:pt idx="984">
                  <c:v>359</c:v>
                </c:pt>
                <c:pt idx="985">
                  <c:v>208</c:v>
                </c:pt>
                <c:pt idx="986">
                  <c:v>217</c:v>
                </c:pt>
                <c:pt idx="987">
                  <c:v>390</c:v>
                </c:pt>
                <c:pt idx="988">
                  <c:v>44</c:v>
                </c:pt>
                <c:pt idx="989">
                  <c:v>227</c:v>
                </c:pt>
                <c:pt idx="990">
                  <c:v>144</c:v>
                </c:pt>
                <c:pt idx="991">
                  <c:v>50</c:v>
                </c:pt>
                <c:pt idx="992">
                  <c:v>484</c:v>
                </c:pt>
                <c:pt idx="993">
                  <c:v>418</c:v>
                </c:pt>
                <c:pt idx="994">
                  <c:v>433</c:v>
                </c:pt>
                <c:pt idx="995">
                  <c:v>454</c:v>
                </c:pt>
                <c:pt idx="996">
                  <c:v>451</c:v>
                </c:pt>
                <c:pt idx="997">
                  <c:v>410</c:v>
                </c:pt>
                <c:pt idx="998">
                  <c:v>379</c:v>
                </c:pt>
                <c:pt idx="999">
                  <c:v>358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0D-4B4A-A771-C6FDB9DDC4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01311520"/>
        <c:axId val="1001314880"/>
      </c:barChart>
      <c:catAx>
        <c:axId val="1001311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Subscription Plan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1314880"/>
        <c:crosses val="autoZero"/>
        <c:auto val="1"/>
        <c:lblAlgn val="ctr"/>
        <c:lblOffset val="100"/>
        <c:noMultiLvlLbl val="0"/>
      </c:catAx>
      <c:valAx>
        <c:axId val="1001314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User</a:t>
                </a:r>
                <a:r>
                  <a:rPr lang="en-US" sz="1400" baseline="0"/>
                  <a:t> Count</a:t>
                </a:r>
                <a:endParaRPr lang="en-US" sz="14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1311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4">
            <a:lumMod val="5000"/>
            <a:lumOff val="95000"/>
          </a:schemeClr>
        </a:gs>
        <a:gs pos="74000">
          <a:schemeClr val="accent4">
            <a:lumMod val="45000"/>
            <a:lumOff val="55000"/>
          </a:schemeClr>
        </a:gs>
        <a:gs pos="83000">
          <a:schemeClr val="accent4">
            <a:lumMod val="45000"/>
            <a:lumOff val="55000"/>
          </a:schemeClr>
        </a:gs>
        <a:gs pos="100000">
          <a:schemeClr val="accent4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[Streaming_service_data_Assignment.xlsx]Total Movies vs Series!PivotTable3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800">
                <a:solidFill>
                  <a:schemeClr val="lt1"/>
                </a:solidFill>
                <a:latin typeface="+mn-lt"/>
                <a:ea typeface="+mn-ea"/>
                <a:cs typeface="+mn-cs"/>
              </a:rPr>
              <a:t> Total Movies vs. Series watched per user</a:t>
            </a:r>
          </a:p>
          <a:p>
            <a:pPr>
              <a:defRPr>
                <a:solidFill>
                  <a:schemeClr val="lt1"/>
                </a:solidFill>
              </a:defRPr>
            </a:pPr>
            <a:endParaRPr lang="en-US" sz="1800"/>
          </a:p>
        </c:rich>
      </c:tx>
      <c:layout>
        <c:manualLayout>
          <c:xMode val="edge"/>
          <c:yMode val="edge"/>
          <c:x val="0.22597382539836305"/>
          <c:y val="4.0489752103608702E-2"/>
        </c:manualLayout>
      </c:layout>
      <c:overlay val="0"/>
      <c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>
            <a:noFill/>
          </a:ln>
          <a:effectLst>
            <a:innerShdw dist="12700" dir="16200000">
              <a:schemeClr val="l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>
            <a:noFill/>
          </a:ln>
          <a:effectLst>
            <a:innerShdw dist="12700" dir="16200000">
              <a:schemeClr val="l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5000"/>
            </a:schemeClr>
          </a:solidFill>
          <a:ln>
            <a:noFill/>
          </a:ln>
          <a:effectLst>
            <a:innerShdw dist="12700" dir="16200000">
              <a:schemeClr val="l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>
            <a:noFill/>
          </a:ln>
          <a:effectLst>
            <a:innerShdw dist="12700" dir="16200000">
              <a:schemeClr val="l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>
            <a:noFill/>
          </a:ln>
          <a:effectLst>
            <a:innerShdw dist="12700" dir="16200000">
              <a:schemeClr val="l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>
            <a:noFill/>
          </a:ln>
          <a:effectLst>
            <a:innerShdw dist="12700" dir="16200000">
              <a:schemeClr val="lt1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41401142709455"/>
          <c:y val="0.19288288022981648"/>
          <c:w val="0.68120308143288932"/>
          <c:h val="0.6171701185371238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'Total Movies vs Series'!$B$3</c:f>
              <c:strCache>
                <c:ptCount val="1"/>
                <c:pt idx="0">
                  <c:v>Sum of Total_Movies_Watched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>
              <a:noFill/>
            </a:ln>
            <a:effectLst>
              <a:innerShdw dist="12700" dir="16200000">
                <a:schemeClr val="lt1"/>
              </a:innerShdw>
            </a:effectLst>
          </c:spPr>
          <c:invertIfNegative val="0"/>
          <c:cat>
            <c:strRef>
              <c:f>'Total Movies vs Series'!$A$4:$A$1004</c:f>
              <c:strCache>
                <c:ptCount val="1000"/>
                <c:pt idx="0">
                  <c:v>1003</c:v>
                </c:pt>
                <c:pt idx="1">
                  <c:v>1005</c:v>
                </c:pt>
                <c:pt idx="2">
                  <c:v>1006</c:v>
                </c:pt>
                <c:pt idx="3">
                  <c:v>1035</c:v>
                </c:pt>
                <c:pt idx="4">
                  <c:v>1037</c:v>
                </c:pt>
                <c:pt idx="5">
                  <c:v>1050</c:v>
                </c:pt>
                <c:pt idx="6">
                  <c:v>1055</c:v>
                </c:pt>
                <c:pt idx="7">
                  <c:v>1062</c:v>
                </c:pt>
                <c:pt idx="8">
                  <c:v>1075</c:v>
                </c:pt>
                <c:pt idx="9">
                  <c:v>1081</c:v>
                </c:pt>
                <c:pt idx="10">
                  <c:v>1090</c:v>
                </c:pt>
                <c:pt idx="11">
                  <c:v>1101</c:v>
                </c:pt>
                <c:pt idx="12">
                  <c:v>1103</c:v>
                </c:pt>
                <c:pt idx="13">
                  <c:v>1110</c:v>
                </c:pt>
                <c:pt idx="14">
                  <c:v>1114</c:v>
                </c:pt>
                <c:pt idx="15">
                  <c:v>1118</c:v>
                </c:pt>
                <c:pt idx="16">
                  <c:v>1123</c:v>
                </c:pt>
                <c:pt idx="17">
                  <c:v>1148</c:v>
                </c:pt>
                <c:pt idx="18">
                  <c:v>1149</c:v>
                </c:pt>
                <c:pt idx="19">
                  <c:v>1150</c:v>
                </c:pt>
                <c:pt idx="20">
                  <c:v>1162</c:v>
                </c:pt>
                <c:pt idx="21">
                  <c:v>1169</c:v>
                </c:pt>
                <c:pt idx="22">
                  <c:v>1175</c:v>
                </c:pt>
                <c:pt idx="23">
                  <c:v>1179</c:v>
                </c:pt>
                <c:pt idx="24">
                  <c:v>1185</c:v>
                </c:pt>
                <c:pt idx="25">
                  <c:v>1194</c:v>
                </c:pt>
                <c:pt idx="26">
                  <c:v>1214</c:v>
                </c:pt>
                <c:pt idx="27">
                  <c:v>1215</c:v>
                </c:pt>
                <c:pt idx="28">
                  <c:v>1222</c:v>
                </c:pt>
                <c:pt idx="29">
                  <c:v>1228</c:v>
                </c:pt>
                <c:pt idx="30">
                  <c:v>1235</c:v>
                </c:pt>
                <c:pt idx="31">
                  <c:v>1253</c:v>
                </c:pt>
                <c:pt idx="32">
                  <c:v>1255</c:v>
                </c:pt>
                <c:pt idx="33">
                  <c:v>1257</c:v>
                </c:pt>
                <c:pt idx="34">
                  <c:v>1260</c:v>
                </c:pt>
                <c:pt idx="35">
                  <c:v>1269</c:v>
                </c:pt>
                <c:pt idx="36">
                  <c:v>1272</c:v>
                </c:pt>
                <c:pt idx="37">
                  <c:v>1282</c:v>
                </c:pt>
                <c:pt idx="38">
                  <c:v>1284</c:v>
                </c:pt>
                <c:pt idx="39">
                  <c:v>1300</c:v>
                </c:pt>
                <c:pt idx="40">
                  <c:v>1303</c:v>
                </c:pt>
                <c:pt idx="41">
                  <c:v>1333</c:v>
                </c:pt>
                <c:pt idx="42">
                  <c:v>1336</c:v>
                </c:pt>
                <c:pt idx="43">
                  <c:v>1337</c:v>
                </c:pt>
                <c:pt idx="44">
                  <c:v>1338</c:v>
                </c:pt>
                <c:pt idx="45">
                  <c:v>1354</c:v>
                </c:pt>
                <c:pt idx="46">
                  <c:v>1364</c:v>
                </c:pt>
                <c:pt idx="47">
                  <c:v>1373</c:v>
                </c:pt>
                <c:pt idx="48">
                  <c:v>1379</c:v>
                </c:pt>
                <c:pt idx="49">
                  <c:v>1385</c:v>
                </c:pt>
                <c:pt idx="50">
                  <c:v>1388</c:v>
                </c:pt>
                <c:pt idx="51">
                  <c:v>1390</c:v>
                </c:pt>
                <c:pt idx="52">
                  <c:v>1393</c:v>
                </c:pt>
                <c:pt idx="53">
                  <c:v>1408</c:v>
                </c:pt>
                <c:pt idx="54">
                  <c:v>1413</c:v>
                </c:pt>
                <c:pt idx="55">
                  <c:v>1419</c:v>
                </c:pt>
                <c:pt idx="56">
                  <c:v>1420</c:v>
                </c:pt>
                <c:pt idx="57">
                  <c:v>1425</c:v>
                </c:pt>
                <c:pt idx="58">
                  <c:v>1433</c:v>
                </c:pt>
                <c:pt idx="59">
                  <c:v>1443</c:v>
                </c:pt>
                <c:pt idx="60">
                  <c:v>1481</c:v>
                </c:pt>
                <c:pt idx="61">
                  <c:v>1495</c:v>
                </c:pt>
                <c:pt idx="62">
                  <c:v>1528</c:v>
                </c:pt>
                <c:pt idx="63">
                  <c:v>1534</c:v>
                </c:pt>
                <c:pt idx="64">
                  <c:v>1539</c:v>
                </c:pt>
                <c:pt idx="65">
                  <c:v>1570</c:v>
                </c:pt>
                <c:pt idx="66">
                  <c:v>1575</c:v>
                </c:pt>
                <c:pt idx="67">
                  <c:v>1576</c:v>
                </c:pt>
                <c:pt idx="68">
                  <c:v>1609</c:v>
                </c:pt>
                <c:pt idx="69">
                  <c:v>1612</c:v>
                </c:pt>
                <c:pt idx="70">
                  <c:v>1635</c:v>
                </c:pt>
                <c:pt idx="71">
                  <c:v>1636</c:v>
                </c:pt>
                <c:pt idx="72">
                  <c:v>1637</c:v>
                </c:pt>
                <c:pt idx="73">
                  <c:v>1650</c:v>
                </c:pt>
                <c:pt idx="74">
                  <c:v>1661</c:v>
                </c:pt>
                <c:pt idx="75">
                  <c:v>1665</c:v>
                </c:pt>
                <c:pt idx="76">
                  <c:v>1672</c:v>
                </c:pt>
                <c:pt idx="77">
                  <c:v>1674</c:v>
                </c:pt>
                <c:pt idx="78">
                  <c:v>1687</c:v>
                </c:pt>
                <c:pt idx="79">
                  <c:v>1691</c:v>
                </c:pt>
                <c:pt idx="80">
                  <c:v>1697</c:v>
                </c:pt>
                <c:pt idx="81">
                  <c:v>1699</c:v>
                </c:pt>
                <c:pt idx="82">
                  <c:v>1714</c:v>
                </c:pt>
                <c:pt idx="83">
                  <c:v>1715</c:v>
                </c:pt>
                <c:pt idx="84">
                  <c:v>1754</c:v>
                </c:pt>
                <c:pt idx="85">
                  <c:v>1765</c:v>
                </c:pt>
                <c:pt idx="86">
                  <c:v>1776</c:v>
                </c:pt>
                <c:pt idx="87">
                  <c:v>1782</c:v>
                </c:pt>
                <c:pt idx="88">
                  <c:v>1784</c:v>
                </c:pt>
                <c:pt idx="89">
                  <c:v>1790</c:v>
                </c:pt>
                <c:pt idx="90">
                  <c:v>1798</c:v>
                </c:pt>
                <c:pt idx="91">
                  <c:v>1801</c:v>
                </c:pt>
                <c:pt idx="92">
                  <c:v>1805</c:v>
                </c:pt>
                <c:pt idx="93">
                  <c:v>1813</c:v>
                </c:pt>
                <c:pt idx="94">
                  <c:v>1831</c:v>
                </c:pt>
                <c:pt idx="95">
                  <c:v>1846</c:v>
                </c:pt>
                <c:pt idx="96">
                  <c:v>1851</c:v>
                </c:pt>
                <c:pt idx="97">
                  <c:v>1856</c:v>
                </c:pt>
                <c:pt idx="98">
                  <c:v>1857</c:v>
                </c:pt>
                <c:pt idx="99">
                  <c:v>1897</c:v>
                </c:pt>
                <c:pt idx="100">
                  <c:v>1912</c:v>
                </c:pt>
                <c:pt idx="101">
                  <c:v>1922</c:v>
                </c:pt>
                <c:pt idx="102">
                  <c:v>1932</c:v>
                </c:pt>
                <c:pt idx="103">
                  <c:v>1947</c:v>
                </c:pt>
                <c:pt idx="104">
                  <c:v>1953</c:v>
                </c:pt>
                <c:pt idx="105">
                  <c:v>1970</c:v>
                </c:pt>
                <c:pt idx="106">
                  <c:v>1976</c:v>
                </c:pt>
                <c:pt idx="107">
                  <c:v>2011</c:v>
                </c:pt>
                <c:pt idx="108">
                  <c:v>2039</c:v>
                </c:pt>
                <c:pt idx="109">
                  <c:v>2040</c:v>
                </c:pt>
                <c:pt idx="110">
                  <c:v>2057</c:v>
                </c:pt>
                <c:pt idx="111">
                  <c:v>2062</c:v>
                </c:pt>
                <c:pt idx="112">
                  <c:v>2075</c:v>
                </c:pt>
                <c:pt idx="113">
                  <c:v>2079</c:v>
                </c:pt>
                <c:pt idx="114">
                  <c:v>2086</c:v>
                </c:pt>
                <c:pt idx="115">
                  <c:v>2095</c:v>
                </c:pt>
                <c:pt idx="116">
                  <c:v>2099</c:v>
                </c:pt>
                <c:pt idx="117">
                  <c:v>2146</c:v>
                </c:pt>
                <c:pt idx="118">
                  <c:v>2147</c:v>
                </c:pt>
                <c:pt idx="119">
                  <c:v>2150</c:v>
                </c:pt>
                <c:pt idx="120">
                  <c:v>2154</c:v>
                </c:pt>
                <c:pt idx="121">
                  <c:v>2165</c:v>
                </c:pt>
                <c:pt idx="122">
                  <c:v>2170</c:v>
                </c:pt>
                <c:pt idx="123">
                  <c:v>2180</c:v>
                </c:pt>
                <c:pt idx="124">
                  <c:v>2186</c:v>
                </c:pt>
                <c:pt idx="125">
                  <c:v>2190</c:v>
                </c:pt>
                <c:pt idx="126">
                  <c:v>2214</c:v>
                </c:pt>
                <c:pt idx="127">
                  <c:v>2220</c:v>
                </c:pt>
                <c:pt idx="128">
                  <c:v>2237</c:v>
                </c:pt>
                <c:pt idx="129">
                  <c:v>2243</c:v>
                </c:pt>
                <c:pt idx="130">
                  <c:v>2291</c:v>
                </c:pt>
                <c:pt idx="131">
                  <c:v>2306</c:v>
                </c:pt>
                <c:pt idx="132">
                  <c:v>2319</c:v>
                </c:pt>
                <c:pt idx="133">
                  <c:v>2321</c:v>
                </c:pt>
                <c:pt idx="134">
                  <c:v>2324</c:v>
                </c:pt>
                <c:pt idx="135">
                  <c:v>2334</c:v>
                </c:pt>
                <c:pt idx="136">
                  <c:v>2361</c:v>
                </c:pt>
                <c:pt idx="137">
                  <c:v>2363</c:v>
                </c:pt>
                <c:pt idx="138">
                  <c:v>2381</c:v>
                </c:pt>
                <c:pt idx="139">
                  <c:v>2382</c:v>
                </c:pt>
                <c:pt idx="140">
                  <c:v>2396</c:v>
                </c:pt>
                <c:pt idx="141">
                  <c:v>2400</c:v>
                </c:pt>
                <c:pt idx="142">
                  <c:v>2401</c:v>
                </c:pt>
                <c:pt idx="143">
                  <c:v>2410</c:v>
                </c:pt>
                <c:pt idx="144">
                  <c:v>2418</c:v>
                </c:pt>
                <c:pt idx="145">
                  <c:v>2428</c:v>
                </c:pt>
                <c:pt idx="146">
                  <c:v>2441</c:v>
                </c:pt>
                <c:pt idx="147">
                  <c:v>2457</c:v>
                </c:pt>
                <c:pt idx="148">
                  <c:v>2466</c:v>
                </c:pt>
                <c:pt idx="149">
                  <c:v>2472</c:v>
                </c:pt>
                <c:pt idx="150">
                  <c:v>2477</c:v>
                </c:pt>
                <c:pt idx="151">
                  <c:v>2480</c:v>
                </c:pt>
                <c:pt idx="152">
                  <c:v>2481</c:v>
                </c:pt>
                <c:pt idx="153">
                  <c:v>2482</c:v>
                </c:pt>
                <c:pt idx="154">
                  <c:v>2490</c:v>
                </c:pt>
                <c:pt idx="155">
                  <c:v>2497</c:v>
                </c:pt>
                <c:pt idx="156">
                  <c:v>2498</c:v>
                </c:pt>
                <c:pt idx="157">
                  <c:v>2504</c:v>
                </c:pt>
                <c:pt idx="158">
                  <c:v>2517</c:v>
                </c:pt>
                <c:pt idx="159">
                  <c:v>2518</c:v>
                </c:pt>
                <c:pt idx="160">
                  <c:v>2521</c:v>
                </c:pt>
                <c:pt idx="161">
                  <c:v>2533</c:v>
                </c:pt>
                <c:pt idx="162">
                  <c:v>2536</c:v>
                </c:pt>
                <c:pt idx="163">
                  <c:v>2546</c:v>
                </c:pt>
                <c:pt idx="164">
                  <c:v>2549</c:v>
                </c:pt>
                <c:pt idx="165">
                  <c:v>2565</c:v>
                </c:pt>
                <c:pt idx="166">
                  <c:v>2581</c:v>
                </c:pt>
                <c:pt idx="167">
                  <c:v>2593</c:v>
                </c:pt>
                <c:pt idx="168">
                  <c:v>2603</c:v>
                </c:pt>
                <c:pt idx="169">
                  <c:v>2613</c:v>
                </c:pt>
                <c:pt idx="170">
                  <c:v>2639</c:v>
                </c:pt>
                <c:pt idx="171">
                  <c:v>2647</c:v>
                </c:pt>
                <c:pt idx="172">
                  <c:v>2660</c:v>
                </c:pt>
                <c:pt idx="173">
                  <c:v>2664</c:v>
                </c:pt>
                <c:pt idx="174">
                  <c:v>2675</c:v>
                </c:pt>
                <c:pt idx="175">
                  <c:v>2690</c:v>
                </c:pt>
                <c:pt idx="176">
                  <c:v>2697</c:v>
                </c:pt>
                <c:pt idx="177">
                  <c:v>2701</c:v>
                </c:pt>
                <c:pt idx="178">
                  <c:v>2714</c:v>
                </c:pt>
                <c:pt idx="179">
                  <c:v>2723</c:v>
                </c:pt>
                <c:pt idx="180">
                  <c:v>2727</c:v>
                </c:pt>
                <c:pt idx="181">
                  <c:v>2731</c:v>
                </c:pt>
                <c:pt idx="182">
                  <c:v>2734</c:v>
                </c:pt>
                <c:pt idx="183">
                  <c:v>2739</c:v>
                </c:pt>
                <c:pt idx="184">
                  <c:v>2766</c:v>
                </c:pt>
                <c:pt idx="185">
                  <c:v>2784</c:v>
                </c:pt>
                <c:pt idx="186">
                  <c:v>2788</c:v>
                </c:pt>
                <c:pt idx="187">
                  <c:v>2808</c:v>
                </c:pt>
                <c:pt idx="188">
                  <c:v>2820</c:v>
                </c:pt>
                <c:pt idx="189">
                  <c:v>2829</c:v>
                </c:pt>
                <c:pt idx="190">
                  <c:v>2830</c:v>
                </c:pt>
                <c:pt idx="191">
                  <c:v>2836</c:v>
                </c:pt>
                <c:pt idx="192">
                  <c:v>2847</c:v>
                </c:pt>
                <c:pt idx="193">
                  <c:v>2851</c:v>
                </c:pt>
                <c:pt idx="194">
                  <c:v>2854</c:v>
                </c:pt>
                <c:pt idx="195">
                  <c:v>2884</c:v>
                </c:pt>
                <c:pt idx="196">
                  <c:v>2886</c:v>
                </c:pt>
                <c:pt idx="197">
                  <c:v>2904</c:v>
                </c:pt>
                <c:pt idx="198">
                  <c:v>2908</c:v>
                </c:pt>
                <c:pt idx="199">
                  <c:v>2914</c:v>
                </c:pt>
                <c:pt idx="200">
                  <c:v>2942</c:v>
                </c:pt>
                <c:pt idx="201">
                  <c:v>2960</c:v>
                </c:pt>
                <c:pt idx="202">
                  <c:v>2981</c:v>
                </c:pt>
                <c:pt idx="203">
                  <c:v>2995</c:v>
                </c:pt>
                <c:pt idx="204">
                  <c:v>3004</c:v>
                </c:pt>
                <c:pt idx="205">
                  <c:v>3009</c:v>
                </c:pt>
                <c:pt idx="206">
                  <c:v>3010</c:v>
                </c:pt>
                <c:pt idx="207">
                  <c:v>3035</c:v>
                </c:pt>
                <c:pt idx="208">
                  <c:v>3078</c:v>
                </c:pt>
                <c:pt idx="209">
                  <c:v>3083</c:v>
                </c:pt>
                <c:pt idx="210">
                  <c:v>3102</c:v>
                </c:pt>
                <c:pt idx="211">
                  <c:v>3119</c:v>
                </c:pt>
                <c:pt idx="212">
                  <c:v>3131</c:v>
                </c:pt>
                <c:pt idx="213">
                  <c:v>3135</c:v>
                </c:pt>
                <c:pt idx="214">
                  <c:v>3162</c:v>
                </c:pt>
                <c:pt idx="215">
                  <c:v>3163</c:v>
                </c:pt>
                <c:pt idx="216">
                  <c:v>3164</c:v>
                </c:pt>
                <c:pt idx="217">
                  <c:v>3168</c:v>
                </c:pt>
                <c:pt idx="218">
                  <c:v>3173</c:v>
                </c:pt>
                <c:pt idx="219">
                  <c:v>3178</c:v>
                </c:pt>
                <c:pt idx="220">
                  <c:v>3195</c:v>
                </c:pt>
                <c:pt idx="221">
                  <c:v>3202</c:v>
                </c:pt>
                <c:pt idx="222">
                  <c:v>3209</c:v>
                </c:pt>
                <c:pt idx="223">
                  <c:v>3214</c:v>
                </c:pt>
                <c:pt idx="224">
                  <c:v>3217</c:v>
                </c:pt>
                <c:pt idx="225">
                  <c:v>3234</c:v>
                </c:pt>
                <c:pt idx="226">
                  <c:v>3255</c:v>
                </c:pt>
                <c:pt idx="227">
                  <c:v>3261</c:v>
                </c:pt>
                <c:pt idx="228">
                  <c:v>3264</c:v>
                </c:pt>
                <c:pt idx="229">
                  <c:v>3287</c:v>
                </c:pt>
                <c:pt idx="230">
                  <c:v>3325</c:v>
                </c:pt>
                <c:pt idx="231">
                  <c:v>3334</c:v>
                </c:pt>
                <c:pt idx="232">
                  <c:v>3354</c:v>
                </c:pt>
                <c:pt idx="233">
                  <c:v>3379</c:v>
                </c:pt>
                <c:pt idx="234">
                  <c:v>3393</c:v>
                </c:pt>
                <c:pt idx="235">
                  <c:v>3395</c:v>
                </c:pt>
                <c:pt idx="236">
                  <c:v>3427</c:v>
                </c:pt>
                <c:pt idx="237">
                  <c:v>3437</c:v>
                </c:pt>
                <c:pt idx="238">
                  <c:v>3440</c:v>
                </c:pt>
                <c:pt idx="239">
                  <c:v>3443</c:v>
                </c:pt>
                <c:pt idx="240">
                  <c:v>3457</c:v>
                </c:pt>
                <c:pt idx="241">
                  <c:v>3469</c:v>
                </c:pt>
                <c:pt idx="242">
                  <c:v>3472</c:v>
                </c:pt>
                <c:pt idx="243">
                  <c:v>3496</c:v>
                </c:pt>
                <c:pt idx="244">
                  <c:v>3498</c:v>
                </c:pt>
                <c:pt idx="245">
                  <c:v>3530</c:v>
                </c:pt>
                <c:pt idx="246">
                  <c:v>3532</c:v>
                </c:pt>
                <c:pt idx="247">
                  <c:v>3554</c:v>
                </c:pt>
                <c:pt idx="248">
                  <c:v>3558</c:v>
                </c:pt>
                <c:pt idx="249">
                  <c:v>3572</c:v>
                </c:pt>
                <c:pt idx="250">
                  <c:v>3593</c:v>
                </c:pt>
                <c:pt idx="251">
                  <c:v>3603</c:v>
                </c:pt>
                <c:pt idx="252">
                  <c:v>3618</c:v>
                </c:pt>
                <c:pt idx="253">
                  <c:v>3620</c:v>
                </c:pt>
                <c:pt idx="254">
                  <c:v>3622</c:v>
                </c:pt>
                <c:pt idx="255">
                  <c:v>3633</c:v>
                </c:pt>
                <c:pt idx="256">
                  <c:v>3639</c:v>
                </c:pt>
                <c:pt idx="257">
                  <c:v>3654</c:v>
                </c:pt>
                <c:pt idx="258">
                  <c:v>3677</c:v>
                </c:pt>
                <c:pt idx="259">
                  <c:v>3687</c:v>
                </c:pt>
                <c:pt idx="260">
                  <c:v>3699</c:v>
                </c:pt>
                <c:pt idx="261">
                  <c:v>3724</c:v>
                </c:pt>
                <c:pt idx="262">
                  <c:v>3745</c:v>
                </c:pt>
                <c:pt idx="263">
                  <c:v>3762</c:v>
                </c:pt>
                <c:pt idx="264">
                  <c:v>3763</c:v>
                </c:pt>
                <c:pt idx="265">
                  <c:v>3779</c:v>
                </c:pt>
                <c:pt idx="266">
                  <c:v>3781</c:v>
                </c:pt>
                <c:pt idx="267">
                  <c:v>3797</c:v>
                </c:pt>
                <c:pt idx="268">
                  <c:v>3806</c:v>
                </c:pt>
                <c:pt idx="269">
                  <c:v>3810</c:v>
                </c:pt>
                <c:pt idx="270">
                  <c:v>3822</c:v>
                </c:pt>
                <c:pt idx="271">
                  <c:v>3826</c:v>
                </c:pt>
                <c:pt idx="272">
                  <c:v>3847</c:v>
                </c:pt>
                <c:pt idx="273">
                  <c:v>3858</c:v>
                </c:pt>
                <c:pt idx="274">
                  <c:v>3866</c:v>
                </c:pt>
                <c:pt idx="275">
                  <c:v>3877</c:v>
                </c:pt>
                <c:pt idx="276">
                  <c:v>3882</c:v>
                </c:pt>
                <c:pt idx="277">
                  <c:v>3888</c:v>
                </c:pt>
                <c:pt idx="278">
                  <c:v>3892</c:v>
                </c:pt>
                <c:pt idx="279">
                  <c:v>3898</c:v>
                </c:pt>
                <c:pt idx="280">
                  <c:v>3904</c:v>
                </c:pt>
                <c:pt idx="281">
                  <c:v>3910</c:v>
                </c:pt>
                <c:pt idx="282">
                  <c:v>3918</c:v>
                </c:pt>
                <c:pt idx="283">
                  <c:v>3926</c:v>
                </c:pt>
                <c:pt idx="284">
                  <c:v>3941</c:v>
                </c:pt>
                <c:pt idx="285">
                  <c:v>3951</c:v>
                </c:pt>
                <c:pt idx="286">
                  <c:v>3959</c:v>
                </c:pt>
                <c:pt idx="287">
                  <c:v>3969</c:v>
                </c:pt>
                <c:pt idx="288">
                  <c:v>3976</c:v>
                </c:pt>
                <c:pt idx="289">
                  <c:v>3978</c:v>
                </c:pt>
                <c:pt idx="290">
                  <c:v>3984</c:v>
                </c:pt>
                <c:pt idx="291">
                  <c:v>3985</c:v>
                </c:pt>
                <c:pt idx="292">
                  <c:v>3992</c:v>
                </c:pt>
                <c:pt idx="293">
                  <c:v>4002</c:v>
                </c:pt>
                <c:pt idx="294">
                  <c:v>4019</c:v>
                </c:pt>
                <c:pt idx="295">
                  <c:v>4020</c:v>
                </c:pt>
                <c:pt idx="296">
                  <c:v>4024</c:v>
                </c:pt>
                <c:pt idx="297">
                  <c:v>4027</c:v>
                </c:pt>
                <c:pt idx="298">
                  <c:v>4028</c:v>
                </c:pt>
                <c:pt idx="299">
                  <c:v>4029</c:v>
                </c:pt>
                <c:pt idx="300">
                  <c:v>4037</c:v>
                </c:pt>
                <c:pt idx="301">
                  <c:v>4044</c:v>
                </c:pt>
                <c:pt idx="302">
                  <c:v>4048</c:v>
                </c:pt>
                <c:pt idx="303">
                  <c:v>4057</c:v>
                </c:pt>
                <c:pt idx="304">
                  <c:v>4066</c:v>
                </c:pt>
                <c:pt idx="305">
                  <c:v>4079</c:v>
                </c:pt>
                <c:pt idx="306">
                  <c:v>4083</c:v>
                </c:pt>
                <c:pt idx="307">
                  <c:v>4089</c:v>
                </c:pt>
                <c:pt idx="308">
                  <c:v>4097</c:v>
                </c:pt>
                <c:pt idx="309">
                  <c:v>4103</c:v>
                </c:pt>
                <c:pt idx="310">
                  <c:v>4104</c:v>
                </c:pt>
                <c:pt idx="311">
                  <c:v>4110</c:v>
                </c:pt>
                <c:pt idx="312">
                  <c:v>4111</c:v>
                </c:pt>
                <c:pt idx="313">
                  <c:v>4114</c:v>
                </c:pt>
                <c:pt idx="314">
                  <c:v>4115</c:v>
                </c:pt>
                <c:pt idx="315">
                  <c:v>4118</c:v>
                </c:pt>
                <c:pt idx="316">
                  <c:v>4129</c:v>
                </c:pt>
                <c:pt idx="317">
                  <c:v>4155</c:v>
                </c:pt>
                <c:pt idx="318">
                  <c:v>4171</c:v>
                </c:pt>
                <c:pt idx="319">
                  <c:v>4191</c:v>
                </c:pt>
                <c:pt idx="320">
                  <c:v>4197</c:v>
                </c:pt>
                <c:pt idx="321">
                  <c:v>4204</c:v>
                </c:pt>
                <c:pt idx="322">
                  <c:v>4205</c:v>
                </c:pt>
                <c:pt idx="323">
                  <c:v>4206</c:v>
                </c:pt>
                <c:pt idx="324">
                  <c:v>4210</c:v>
                </c:pt>
                <c:pt idx="325">
                  <c:v>4211</c:v>
                </c:pt>
                <c:pt idx="326">
                  <c:v>4213</c:v>
                </c:pt>
                <c:pt idx="327">
                  <c:v>4216</c:v>
                </c:pt>
                <c:pt idx="328">
                  <c:v>4234</c:v>
                </c:pt>
                <c:pt idx="329">
                  <c:v>4239</c:v>
                </c:pt>
                <c:pt idx="330">
                  <c:v>4242</c:v>
                </c:pt>
                <c:pt idx="331">
                  <c:v>4243</c:v>
                </c:pt>
                <c:pt idx="332">
                  <c:v>4246</c:v>
                </c:pt>
                <c:pt idx="333">
                  <c:v>4254</c:v>
                </c:pt>
                <c:pt idx="334">
                  <c:v>4260</c:v>
                </c:pt>
                <c:pt idx="335">
                  <c:v>4302</c:v>
                </c:pt>
                <c:pt idx="336">
                  <c:v>4303</c:v>
                </c:pt>
                <c:pt idx="337">
                  <c:v>4314</c:v>
                </c:pt>
                <c:pt idx="338">
                  <c:v>4320</c:v>
                </c:pt>
                <c:pt idx="339">
                  <c:v>4328</c:v>
                </c:pt>
                <c:pt idx="340">
                  <c:v>4336</c:v>
                </c:pt>
                <c:pt idx="341">
                  <c:v>4340</c:v>
                </c:pt>
                <c:pt idx="342">
                  <c:v>4341</c:v>
                </c:pt>
                <c:pt idx="343">
                  <c:v>4346</c:v>
                </c:pt>
                <c:pt idx="344">
                  <c:v>4351</c:v>
                </c:pt>
                <c:pt idx="345">
                  <c:v>4364</c:v>
                </c:pt>
                <c:pt idx="346">
                  <c:v>4372</c:v>
                </c:pt>
                <c:pt idx="347">
                  <c:v>4383</c:v>
                </c:pt>
                <c:pt idx="348">
                  <c:v>4392</c:v>
                </c:pt>
                <c:pt idx="349">
                  <c:v>4396</c:v>
                </c:pt>
                <c:pt idx="350">
                  <c:v>4401</c:v>
                </c:pt>
                <c:pt idx="351">
                  <c:v>4408</c:v>
                </c:pt>
                <c:pt idx="352">
                  <c:v>4427</c:v>
                </c:pt>
                <c:pt idx="353">
                  <c:v>4448</c:v>
                </c:pt>
                <c:pt idx="354">
                  <c:v>4458</c:v>
                </c:pt>
                <c:pt idx="355">
                  <c:v>4463</c:v>
                </c:pt>
                <c:pt idx="356">
                  <c:v>4466</c:v>
                </c:pt>
                <c:pt idx="357">
                  <c:v>4471</c:v>
                </c:pt>
                <c:pt idx="358">
                  <c:v>4475</c:v>
                </c:pt>
                <c:pt idx="359">
                  <c:v>4477</c:v>
                </c:pt>
                <c:pt idx="360">
                  <c:v>4479</c:v>
                </c:pt>
                <c:pt idx="361">
                  <c:v>4486</c:v>
                </c:pt>
                <c:pt idx="362">
                  <c:v>4488</c:v>
                </c:pt>
                <c:pt idx="363">
                  <c:v>4497</c:v>
                </c:pt>
                <c:pt idx="364">
                  <c:v>4511</c:v>
                </c:pt>
                <c:pt idx="365">
                  <c:v>4512</c:v>
                </c:pt>
                <c:pt idx="366">
                  <c:v>4530</c:v>
                </c:pt>
                <c:pt idx="367">
                  <c:v>4538</c:v>
                </c:pt>
                <c:pt idx="368">
                  <c:v>4540</c:v>
                </c:pt>
                <c:pt idx="369">
                  <c:v>4548</c:v>
                </c:pt>
                <c:pt idx="370">
                  <c:v>4551</c:v>
                </c:pt>
                <c:pt idx="371">
                  <c:v>4553</c:v>
                </c:pt>
                <c:pt idx="372">
                  <c:v>4556</c:v>
                </c:pt>
                <c:pt idx="373">
                  <c:v>4558</c:v>
                </c:pt>
                <c:pt idx="374">
                  <c:v>4576</c:v>
                </c:pt>
                <c:pt idx="375">
                  <c:v>4577</c:v>
                </c:pt>
                <c:pt idx="376">
                  <c:v>4584</c:v>
                </c:pt>
                <c:pt idx="377">
                  <c:v>4586</c:v>
                </c:pt>
                <c:pt idx="378">
                  <c:v>4590</c:v>
                </c:pt>
                <c:pt idx="379">
                  <c:v>4597</c:v>
                </c:pt>
                <c:pt idx="380">
                  <c:v>4608</c:v>
                </c:pt>
                <c:pt idx="381">
                  <c:v>4613</c:v>
                </c:pt>
                <c:pt idx="382">
                  <c:v>4622</c:v>
                </c:pt>
                <c:pt idx="383">
                  <c:v>4641</c:v>
                </c:pt>
                <c:pt idx="384">
                  <c:v>4645</c:v>
                </c:pt>
                <c:pt idx="385">
                  <c:v>4656</c:v>
                </c:pt>
                <c:pt idx="386">
                  <c:v>4668</c:v>
                </c:pt>
                <c:pt idx="387">
                  <c:v>4680</c:v>
                </c:pt>
                <c:pt idx="388">
                  <c:v>4696</c:v>
                </c:pt>
                <c:pt idx="389">
                  <c:v>4700</c:v>
                </c:pt>
                <c:pt idx="390">
                  <c:v>4702</c:v>
                </c:pt>
                <c:pt idx="391">
                  <c:v>4706</c:v>
                </c:pt>
                <c:pt idx="392">
                  <c:v>4709</c:v>
                </c:pt>
                <c:pt idx="393">
                  <c:v>4714</c:v>
                </c:pt>
                <c:pt idx="394">
                  <c:v>4718</c:v>
                </c:pt>
                <c:pt idx="395">
                  <c:v>4738</c:v>
                </c:pt>
                <c:pt idx="396">
                  <c:v>4745</c:v>
                </c:pt>
                <c:pt idx="397">
                  <c:v>4747</c:v>
                </c:pt>
                <c:pt idx="398">
                  <c:v>4763</c:v>
                </c:pt>
                <c:pt idx="399">
                  <c:v>4767</c:v>
                </c:pt>
                <c:pt idx="400">
                  <c:v>4768</c:v>
                </c:pt>
                <c:pt idx="401">
                  <c:v>4769</c:v>
                </c:pt>
                <c:pt idx="402">
                  <c:v>4781</c:v>
                </c:pt>
                <c:pt idx="403">
                  <c:v>4808</c:v>
                </c:pt>
                <c:pt idx="404">
                  <c:v>4815</c:v>
                </c:pt>
                <c:pt idx="405">
                  <c:v>4829</c:v>
                </c:pt>
                <c:pt idx="406">
                  <c:v>4833</c:v>
                </c:pt>
                <c:pt idx="407">
                  <c:v>4847</c:v>
                </c:pt>
                <c:pt idx="408">
                  <c:v>4851</c:v>
                </c:pt>
                <c:pt idx="409">
                  <c:v>4865</c:v>
                </c:pt>
                <c:pt idx="410">
                  <c:v>4875</c:v>
                </c:pt>
                <c:pt idx="411">
                  <c:v>4883</c:v>
                </c:pt>
                <c:pt idx="412">
                  <c:v>4884</c:v>
                </c:pt>
                <c:pt idx="413">
                  <c:v>4901</c:v>
                </c:pt>
                <c:pt idx="414">
                  <c:v>4912</c:v>
                </c:pt>
                <c:pt idx="415">
                  <c:v>4917</c:v>
                </c:pt>
                <c:pt idx="416">
                  <c:v>4945</c:v>
                </c:pt>
                <c:pt idx="417">
                  <c:v>4968</c:v>
                </c:pt>
                <c:pt idx="418">
                  <c:v>4979</c:v>
                </c:pt>
                <c:pt idx="419">
                  <c:v>4982</c:v>
                </c:pt>
                <c:pt idx="420">
                  <c:v>4985</c:v>
                </c:pt>
                <c:pt idx="421">
                  <c:v>4989</c:v>
                </c:pt>
                <c:pt idx="422">
                  <c:v>5000</c:v>
                </c:pt>
                <c:pt idx="423">
                  <c:v>5013</c:v>
                </c:pt>
                <c:pt idx="424">
                  <c:v>5016</c:v>
                </c:pt>
                <c:pt idx="425">
                  <c:v>5019</c:v>
                </c:pt>
                <c:pt idx="426">
                  <c:v>5031</c:v>
                </c:pt>
                <c:pt idx="427">
                  <c:v>5036</c:v>
                </c:pt>
                <c:pt idx="428">
                  <c:v>5040</c:v>
                </c:pt>
                <c:pt idx="429">
                  <c:v>5042</c:v>
                </c:pt>
                <c:pt idx="430">
                  <c:v>5045</c:v>
                </c:pt>
                <c:pt idx="431">
                  <c:v>5054</c:v>
                </c:pt>
                <c:pt idx="432">
                  <c:v>5059</c:v>
                </c:pt>
                <c:pt idx="433">
                  <c:v>5063</c:v>
                </c:pt>
                <c:pt idx="434">
                  <c:v>5065</c:v>
                </c:pt>
                <c:pt idx="435">
                  <c:v>5067</c:v>
                </c:pt>
                <c:pt idx="436">
                  <c:v>5081</c:v>
                </c:pt>
                <c:pt idx="437">
                  <c:v>5083</c:v>
                </c:pt>
                <c:pt idx="438">
                  <c:v>5084</c:v>
                </c:pt>
                <c:pt idx="439">
                  <c:v>5109</c:v>
                </c:pt>
                <c:pt idx="440">
                  <c:v>5112</c:v>
                </c:pt>
                <c:pt idx="441">
                  <c:v>5120</c:v>
                </c:pt>
                <c:pt idx="442">
                  <c:v>5126</c:v>
                </c:pt>
                <c:pt idx="443">
                  <c:v>5147</c:v>
                </c:pt>
                <c:pt idx="444">
                  <c:v>5153</c:v>
                </c:pt>
                <c:pt idx="445">
                  <c:v>5209</c:v>
                </c:pt>
                <c:pt idx="446">
                  <c:v>5215</c:v>
                </c:pt>
                <c:pt idx="447">
                  <c:v>5216</c:v>
                </c:pt>
                <c:pt idx="448">
                  <c:v>5220</c:v>
                </c:pt>
                <c:pt idx="449">
                  <c:v>5227</c:v>
                </c:pt>
                <c:pt idx="450">
                  <c:v>5253</c:v>
                </c:pt>
                <c:pt idx="451">
                  <c:v>5254</c:v>
                </c:pt>
                <c:pt idx="452">
                  <c:v>5255</c:v>
                </c:pt>
                <c:pt idx="453">
                  <c:v>5256</c:v>
                </c:pt>
                <c:pt idx="454">
                  <c:v>5269</c:v>
                </c:pt>
                <c:pt idx="455">
                  <c:v>5280</c:v>
                </c:pt>
                <c:pt idx="456">
                  <c:v>5291</c:v>
                </c:pt>
                <c:pt idx="457">
                  <c:v>5299</c:v>
                </c:pt>
                <c:pt idx="458">
                  <c:v>5306</c:v>
                </c:pt>
                <c:pt idx="459">
                  <c:v>5315</c:v>
                </c:pt>
                <c:pt idx="460">
                  <c:v>5320</c:v>
                </c:pt>
                <c:pt idx="461">
                  <c:v>5321</c:v>
                </c:pt>
                <c:pt idx="462">
                  <c:v>5337</c:v>
                </c:pt>
                <c:pt idx="463">
                  <c:v>5339</c:v>
                </c:pt>
                <c:pt idx="464">
                  <c:v>5352</c:v>
                </c:pt>
                <c:pt idx="465">
                  <c:v>5360</c:v>
                </c:pt>
                <c:pt idx="466">
                  <c:v>5362</c:v>
                </c:pt>
                <c:pt idx="467">
                  <c:v>5375</c:v>
                </c:pt>
                <c:pt idx="468">
                  <c:v>5376</c:v>
                </c:pt>
                <c:pt idx="469">
                  <c:v>5389</c:v>
                </c:pt>
                <c:pt idx="470">
                  <c:v>5406</c:v>
                </c:pt>
                <c:pt idx="471">
                  <c:v>5407</c:v>
                </c:pt>
                <c:pt idx="472">
                  <c:v>5410</c:v>
                </c:pt>
                <c:pt idx="473">
                  <c:v>5420</c:v>
                </c:pt>
                <c:pt idx="474">
                  <c:v>5423</c:v>
                </c:pt>
                <c:pt idx="475">
                  <c:v>5438</c:v>
                </c:pt>
                <c:pt idx="476">
                  <c:v>5459</c:v>
                </c:pt>
                <c:pt idx="477">
                  <c:v>5468</c:v>
                </c:pt>
                <c:pt idx="478">
                  <c:v>5469</c:v>
                </c:pt>
                <c:pt idx="479">
                  <c:v>5479</c:v>
                </c:pt>
                <c:pt idx="480">
                  <c:v>5487</c:v>
                </c:pt>
                <c:pt idx="481">
                  <c:v>5495</c:v>
                </c:pt>
                <c:pt idx="482">
                  <c:v>5499</c:v>
                </c:pt>
                <c:pt idx="483">
                  <c:v>5525</c:v>
                </c:pt>
                <c:pt idx="484">
                  <c:v>5528</c:v>
                </c:pt>
                <c:pt idx="485">
                  <c:v>5534</c:v>
                </c:pt>
                <c:pt idx="486">
                  <c:v>5537</c:v>
                </c:pt>
                <c:pt idx="487">
                  <c:v>5566</c:v>
                </c:pt>
                <c:pt idx="488">
                  <c:v>5590</c:v>
                </c:pt>
                <c:pt idx="489">
                  <c:v>5627</c:v>
                </c:pt>
                <c:pt idx="490">
                  <c:v>5630</c:v>
                </c:pt>
                <c:pt idx="491">
                  <c:v>5634</c:v>
                </c:pt>
                <c:pt idx="492">
                  <c:v>5635</c:v>
                </c:pt>
                <c:pt idx="493">
                  <c:v>5644</c:v>
                </c:pt>
                <c:pt idx="494">
                  <c:v>5650</c:v>
                </c:pt>
                <c:pt idx="495">
                  <c:v>5666</c:v>
                </c:pt>
                <c:pt idx="496">
                  <c:v>5671</c:v>
                </c:pt>
                <c:pt idx="497">
                  <c:v>5679</c:v>
                </c:pt>
                <c:pt idx="498">
                  <c:v>5681</c:v>
                </c:pt>
                <c:pt idx="499">
                  <c:v>5688</c:v>
                </c:pt>
                <c:pt idx="500">
                  <c:v>5700</c:v>
                </c:pt>
                <c:pt idx="501">
                  <c:v>5713</c:v>
                </c:pt>
                <c:pt idx="502">
                  <c:v>5718</c:v>
                </c:pt>
                <c:pt idx="503">
                  <c:v>5719</c:v>
                </c:pt>
                <c:pt idx="504">
                  <c:v>5721</c:v>
                </c:pt>
                <c:pt idx="505">
                  <c:v>5761</c:v>
                </c:pt>
                <c:pt idx="506">
                  <c:v>5762</c:v>
                </c:pt>
                <c:pt idx="507">
                  <c:v>5785</c:v>
                </c:pt>
                <c:pt idx="508">
                  <c:v>5788</c:v>
                </c:pt>
                <c:pt idx="509">
                  <c:v>5795</c:v>
                </c:pt>
                <c:pt idx="510">
                  <c:v>5806</c:v>
                </c:pt>
                <c:pt idx="511">
                  <c:v>5808</c:v>
                </c:pt>
                <c:pt idx="512">
                  <c:v>5809</c:v>
                </c:pt>
                <c:pt idx="513">
                  <c:v>5825</c:v>
                </c:pt>
                <c:pt idx="514">
                  <c:v>5827</c:v>
                </c:pt>
                <c:pt idx="515">
                  <c:v>5836</c:v>
                </c:pt>
                <c:pt idx="516">
                  <c:v>5850</c:v>
                </c:pt>
                <c:pt idx="517">
                  <c:v>5857</c:v>
                </c:pt>
                <c:pt idx="518">
                  <c:v>5861</c:v>
                </c:pt>
                <c:pt idx="519">
                  <c:v>5865</c:v>
                </c:pt>
                <c:pt idx="520">
                  <c:v>5866</c:v>
                </c:pt>
                <c:pt idx="521">
                  <c:v>5871</c:v>
                </c:pt>
                <c:pt idx="522">
                  <c:v>5897</c:v>
                </c:pt>
                <c:pt idx="523">
                  <c:v>5901</c:v>
                </c:pt>
                <c:pt idx="524">
                  <c:v>5905</c:v>
                </c:pt>
                <c:pt idx="525">
                  <c:v>5911</c:v>
                </c:pt>
                <c:pt idx="526">
                  <c:v>5916</c:v>
                </c:pt>
                <c:pt idx="527">
                  <c:v>5943</c:v>
                </c:pt>
                <c:pt idx="528">
                  <c:v>5967</c:v>
                </c:pt>
                <c:pt idx="529">
                  <c:v>5974</c:v>
                </c:pt>
                <c:pt idx="530">
                  <c:v>5975</c:v>
                </c:pt>
                <c:pt idx="531">
                  <c:v>5978</c:v>
                </c:pt>
                <c:pt idx="532">
                  <c:v>5994</c:v>
                </c:pt>
                <c:pt idx="533">
                  <c:v>5995</c:v>
                </c:pt>
                <c:pt idx="534">
                  <c:v>6001</c:v>
                </c:pt>
                <c:pt idx="535">
                  <c:v>6006</c:v>
                </c:pt>
                <c:pt idx="536">
                  <c:v>6007</c:v>
                </c:pt>
                <c:pt idx="537">
                  <c:v>6013</c:v>
                </c:pt>
                <c:pt idx="538">
                  <c:v>6020</c:v>
                </c:pt>
                <c:pt idx="539">
                  <c:v>6025</c:v>
                </c:pt>
                <c:pt idx="540">
                  <c:v>6047</c:v>
                </c:pt>
                <c:pt idx="541">
                  <c:v>6050</c:v>
                </c:pt>
                <c:pt idx="542">
                  <c:v>6063</c:v>
                </c:pt>
                <c:pt idx="543">
                  <c:v>6078</c:v>
                </c:pt>
                <c:pt idx="544">
                  <c:v>6099</c:v>
                </c:pt>
                <c:pt idx="545">
                  <c:v>6100</c:v>
                </c:pt>
                <c:pt idx="546">
                  <c:v>6109</c:v>
                </c:pt>
                <c:pt idx="547">
                  <c:v>6111</c:v>
                </c:pt>
                <c:pt idx="548">
                  <c:v>6113</c:v>
                </c:pt>
                <c:pt idx="549">
                  <c:v>6117</c:v>
                </c:pt>
                <c:pt idx="550">
                  <c:v>6130</c:v>
                </c:pt>
                <c:pt idx="551">
                  <c:v>6131</c:v>
                </c:pt>
                <c:pt idx="552">
                  <c:v>6135</c:v>
                </c:pt>
                <c:pt idx="553">
                  <c:v>6138</c:v>
                </c:pt>
                <c:pt idx="554">
                  <c:v>6170</c:v>
                </c:pt>
                <c:pt idx="555">
                  <c:v>6178</c:v>
                </c:pt>
                <c:pt idx="556">
                  <c:v>6180</c:v>
                </c:pt>
                <c:pt idx="557">
                  <c:v>6181</c:v>
                </c:pt>
                <c:pt idx="558">
                  <c:v>6190</c:v>
                </c:pt>
                <c:pt idx="559">
                  <c:v>6197</c:v>
                </c:pt>
                <c:pt idx="560">
                  <c:v>6208</c:v>
                </c:pt>
                <c:pt idx="561">
                  <c:v>6219</c:v>
                </c:pt>
                <c:pt idx="562">
                  <c:v>6221</c:v>
                </c:pt>
                <c:pt idx="563">
                  <c:v>6231</c:v>
                </c:pt>
                <c:pt idx="564">
                  <c:v>6236</c:v>
                </c:pt>
                <c:pt idx="565">
                  <c:v>6250</c:v>
                </c:pt>
                <c:pt idx="566">
                  <c:v>6268</c:v>
                </c:pt>
                <c:pt idx="567">
                  <c:v>6272</c:v>
                </c:pt>
                <c:pt idx="568">
                  <c:v>6278</c:v>
                </c:pt>
                <c:pt idx="569">
                  <c:v>6285</c:v>
                </c:pt>
                <c:pt idx="570">
                  <c:v>6287</c:v>
                </c:pt>
                <c:pt idx="571">
                  <c:v>6288</c:v>
                </c:pt>
                <c:pt idx="572">
                  <c:v>6293</c:v>
                </c:pt>
                <c:pt idx="573">
                  <c:v>6300</c:v>
                </c:pt>
                <c:pt idx="574">
                  <c:v>6319</c:v>
                </c:pt>
                <c:pt idx="575">
                  <c:v>6330</c:v>
                </c:pt>
                <c:pt idx="576">
                  <c:v>6345</c:v>
                </c:pt>
                <c:pt idx="577">
                  <c:v>6368</c:v>
                </c:pt>
                <c:pt idx="578">
                  <c:v>6369</c:v>
                </c:pt>
                <c:pt idx="579">
                  <c:v>6374</c:v>
                </c:pt>
                <c:pt idx="580">
                  <c:v>6380</c:v>
                </c:pt>
                <c:pt idx="581">
                  <c:v>6385</c:v>
                </c:pt>
                <c:pt idx="582">
                  <c:v>6389</c:v>
                </c:pt>
                <c:pt idx="583">
                  <c:v>6391</c:v>
                </c:pt>
                <c:pt idx="584">
                  <c:v>6398</c:v>
                </c:pt>
                <c:pt idx="585">
                  <c:v>6399</c:v>
                </c:pt>
                <c:pt idx="586">
                  <c:v>6400</c:v>
                </c:pt>
                <c:pt idx="587">
                  <c:v>6405</c:v>
                </c:pt>
                <c:pt idx="588">
                  <c:v>6415</c:v>
                </c:pt>
                <c:pt idx="589">
                  <c:v>6430</c:v>
                </c:pt>
                <c:pt idx="590">
                  <c:v>6454</c:v>
                </c:pt>
                <c:pt idx="591">
                  <c:v>6469</c:v>
                </c:pt>
                <c:pt idx="592">
                  <c:v>6471</c:v>
                </c:pt>
                <c:pt idx="593">
                  <c:v>6474</c:v>
                </c:pt>
                <c:pt idx="594">
                  <c:v>6491</c:v>
                </c:pt>
                <c:pt idx="595">
                  <c:v>6504</c:v>
                </c:pt>
                <c:pt idx="596">
                  <c:v>6518</c:v>
                </c:pt>
                <c:pt idx="597">
                  <c:v>6522</c:v>
                </c:pt>
                <c:pt idx="598">
                  <c:v>6525</c:v>
                </c:pt>
                <c:pt idx="599">
                  <c:v>6527</c:v>
                </c:pt>
                <c:pt idx="600">
                  <c:v>6531</c:v>
                </c:pt>
                <c:pt idx="601">
                  <c:v>6534</c:v>
                </c:pt>
                <c:pt idx="602">
                  <c:v>6539</c:v>
                </c:pt>
                <c:pt idx="603">
                  <c:v>6545</c:v>
                </c:pt>
                <c:pt idx="604">
                  <c:v>6546</c:v>
                </c:pt>
                <c:pt idx="605">
                  <c:v>6564</c:v>
                </c:pt>
                <c:pt idx="606">
                  <c:v>6566</c:v>
                </c:pt>
                <c:pt idx="607">
                  <c:v>6569</c:v>
                </c:pt>
                <c:pt idx="608">
                  <c:v>6570</c:v>
                </c:pt>
                <c:pt idx="609">
                  <c:v>6586</c:v>
                </c:pt>
                <c:pt idx="610">
                  <c:v>6593</c:v>
                </c:pt>
                <c:pt idx="611">
                  <c:v>6601</c:v>
                </c:pt>
                <c:pt idx="612">
                  <c:v>6603</c:v>
                </c:pt>
                <c:pt idx="613">
                  <c:v>6604</c:v>
                </c:pt>
                <c:pt idx="614">
                  <c:v>6606</c:v>
                </c:pt>
                <c:pt idx="615">
                  <c:v>6607</c:v>
                </c:pt>
                <c:pt idx="616">
                  <c:v>6619</c:v>
                </c:pt>
                <c:pt idx="617">
                  <c:v>6628</c:v>
                </c:pt>
                <c:pt idx="618">
                  <c:v>6638</c:v>
                </c:pt>
                <c:pt idx="619">
                  <c:v>6639</c:v>
                </c:pt>
                <c:pt idx="620">
                  <c:v>6641</c:v>
                </c:pt>
                <c:pt idx="621">
                  <c:v>6647</c:v>
                </c:pt>
                <c:pt idx="622">
                  <c:v>6650</c:v>
                </c:pt>
                <c:pt idx="623">
                  <c:v>6658</c:v>
                </c:pt>
                <c:pt idx="624">
                  <c:v>6663</c:v>
                </c:pt>
                <c:pt idx="625">
                  <c:v>6671</c:v>
                </c:pt>
                <c:pt idx="626">
                  <c:v>6684</c:v>
                </c:pt>
                <c:pt idx="627">
                  <c:v>6705</c:v>
                </c:pt>
                <c:pt idx="628">
                  <c:v>6719</c:v>
                </c:pt>
                <c:pt idx="629">
                  <c:v>6720</c:v>
                </c:pt>
                <c:pt idx="630">
                  <c:v>6722</c:v>
                </c:pt>
                <c:pt idx="631">
                  <c:v>6735</c:v>
                </c:pt>
                <c:pt idx="632">
                  <c:v>6739</c:v>
                </c:pt>
                <c:pt idx="633">
                  <c:v>6741</c:v>
                </c:pt>
                <c:pt idx="634">
                  <c:v>6746</c:v>
                </c:pt>
                <c:pt idx="635">
                  <c:v>6750</c:v>
                </c:pt>
                <c:pt idx="636">
                  <c:v>6752</c:v>
                </c:pt>
                <c:pt idx="637">
                  <c:v>6773</c:v>
                </c:pt>
                <c:pt idx="638">
                  <c:v>6779</c:v>
                </c:pt>
                <c:pt idx="639">
                  <c:v>6804</c:v>
                </c:pt>
                <c:pt idx="640">
                  <c:v>6806</c:v>
                </c:pt>
                <c:pt idx="641">
                  <c:v>6842</c:v>
                </c:pt>
                <c:pt idx="642">
                  <c:v>6858</c:v>
                </c:pt>
                <c:pt idx="643">
                  <c:v>6860</c:v>
                </c:pt>
                <c:pt idx="644">
                  <c:v>6866</c:v>
                </c:pt>
                <c:pt idx="645">
                  <c:v>6878</c:v>
                </c:pt>
                <c:pt idx="646">
                  <c:v>6888</c:v>
                </c:pt>
                <c:pt idx="647">
                  <c:v>6896</c:v>
                </c:pt>
                <c:pt idx="648">
                  <c:v>6899</c:v>
                </c:pt>
                <c:pt idx="649">
                  <c:v>6910</c:v>
                </c:pt>
                <c:pt idx="650">
                  <c:v>6919</c:v>
                </c:pt>
                <c:pt idx="651">
                  <c:v>6929</c:v>
                </c:pt>
                <c:pt idx="652">
                  <c:v>6938</c:v>
                </c:pt>
                <c:pt idx="653">
                  <c:v>6944</c:v>
                </c:pt>
                <c:pt idx="654">
                  <c:v>6956</c:v>
                </c:pt>
                <c:pt idx="655">
                  <c:v>6960</c:v>
                </c:pt>
                <c:pt idx="656">
                  <c:v>6963</c:v>
                </c:pt>
                <c:pt idx="657">
                  <c:v>6970</c:v>
                </c:pt>
                <c:pt idx="658">
                  <c:v>6974</c:v>
                </c:pt>
                <c:pt idx="659">
                  <c:v>6983</c:v>
                </c:pt>
                <c:pt idx="660">
                  <c:v>6998</c:v>
                </c:pt>
                <c:pt idx="661">
                  <c:v>7001</c:v>
                </c:pt>
                <c:pt idx="662">
                  <c:v>7015</c:v>
                </c:pt>
                <c:pt idx="663">
                  <c:v>7030</c:v>
                </c:pt>
                <c:pt idx="664">
                  <c:v>7046</c:v>
                </c:pt>
                <c:pt idx="665">
                  <c:v>7051</c:v>
                </c:pt>
                <c:pt idx="666">
                  <c:v>7072</c:v>
                </c:pt>
                <c:pt idx="667">
                  <c:v>7088</c:v>
                </c:pt>
                <c:pt idx="668">
                  <c:v>7089</c:v>
                </c:pt>
                <c:pt idx="669">
                  <c:v>7093</c:v>
                </c:pt>
                <c:pt idx="670">
                  <c:v>7135</c:v>
                </c:pt>
                <c:pt idx="671">
                  <c:v>7136</c:v>
                </c:pt>
                <c:pt idx="672">
                  <c:v>7145</c:v>
                </c:pt>
                <c:pt idx="673">
                  <c:v>7150</c:v>
                </c:pt>
                <c:pt idx="674">
                  <c:v>7152</c:v>
                </c:pt>
                <c:pt idx="675">
                  <c:v>7162</c:v>
                </c:pt>
                <c:pt idx="676">
                  <c:v>7168</c:v>
                </c:pt>
                <c:pt idx="677">
                  <c:v>7171</c:v>
                </c:pt>
                <c:pt idx="678">
                  <c:v>7172</c:v>
                </c:pt>
                <c:pt idx="679">
                  <c:v>7175</c:v>
                </c:pt>
                <c:pt idx="680">
                  <c:v>7179</c:v>
                </c:pt>
                <c:pt idx="681">
                  <c:v>7207</c:v>
                </c:pt>
                <c:pt idx="682">
                  <c:v>7221</c:v>
                </c:pt>
                <c:pt idx="683">
                  <c:v>7230</c:v>
                </c:pt>
                <c:pt idx="684">
                  <c:v>7235</c:v>
                </c:pt>
                <c:pt idx="685">
                  <c:v>7236</c:v>
                </c:pt>
                <c:pt idx="686">
                  <c:v>7239</c:v>
                </c:pt>
                <c:pt idx="687">
                  <c:v>7268</c:v>
                </c:pt>
                <c:pt idx="688">
                  <c:v>7274</c:v>
                </c:pt>
                <c:pt idx="689">
                  <c:v>7275</c:v>
                </c:pt>
                <c:pt idx="690">
                  <c:v>7305</c:v>
                </c:pt>
                <c:pt idx="691">
                  <c:v>7309</c:v>
                </c:pt>
                <c:pt idx="692">
                  <c:v>7316</c:v>
                </c:pt>
                <c:pt idx="693">
                  <c:v>7359</c:v>
                </c:pt>
                <c:pt idx="694">
                  <c:v>7366</c:v>
                </c:pt>
                <c:pt idx="695">
                  <c:v>7395</c:v>
                </c:pt>
                <c:pt idx="696">
                  <c:v>7398</c:v>
                </c:pt>
                <c:pt idx="697">
                  <c:v>7399</c:v>
                </c:pt>
                <c:pt idx="698">
                  <c:v>7400</c:v>
                </c:pt>
                <c:pt idx="699">
                  <c:v>7408</c:v>
                </c:pt>
                <c:pt idx="700">
                  <c:v>7424</c:v>
                </c:pt>
                <c:pt idx="701">
                  <c:v>7436</c:v>
                </c:pt>
                <c:pt idx="702">
                  <c:v>7439</c:v>
                </c:pt>
                <c:pt idx="703">
                  <c:v>7445</c:v>
                </c:pt>
                <c:pt idx="704">
                  <c:v>7447</c:v>
                </c:pt>
                <c:pt idx="705">
                  <c:v>7448</c:v>
                </c:pt>
                <c:pt idx="706">
                  <c:v>7451</c:v>
                </c:pt>
                <c:pt idx="707">
                  <c:v>7457</c:v>
                </c:pt>
                <c:pt idx="708">
                  <c:v>7463</c:v>
                </c:pt>
                <c:pt idx="709">
                  <c:v>7465</c:v>
                </c:pt>
                <c:pt idx="710">
                  <c:v>7476</c:v>
                </c:pt>
                <c:pt idx="711">
                  <c:v>7484</c:v>
                </c:pt>
                <c:pt idx="712">
                  <c:v>7498</c:v>
                </c:pt>
                <c:pt idx="713">
                  <c:v>7503</c:v>
                </c:pt>
                <c:pt idx="714">
                  <c:v>7507</c:v>
                </c:pt>
                <c:pt idx="715">
                  <c:v>7510</c:v>
                </c:pt>
                <c:pt idx="716">
                  <c:v>7512</c:v>
                </c:pt>
                <c:pt idx="717">
                  <c:v>7525</c:v>
                </c:pt>
                <c:pt idx="718">
                  <c:v>7538</c:v>
                </c:pt>
                <c:pt idx="719">
                  <c:v>7539</c:v>
                </c:pt>
                <c:pt idx="720">
                  <c:v>7544</c:v>
                </c:pt>
                <c:pt idx="721">
                  <c:v>7546</c:v>
                </c:pt>
                <c:pt idx="722">
                  <c:v>7549</c:v>
                </c:pt>
                <c:pt idx="723">
                  <c:v>7551</c:v>
                </c:pt>
                <c:pt idx="724">
                  <c:v>7552</c:v>
                </c:pt>
                <c:pt idx="725">
                  <c:v>7556</c:v>
                </c:pt>
                <c:pt idx="726">
                  <c:v>7558</c:v>
                </c:pt>
                <c:pt idx="727">
                  <c:v>7560</c:v>
                </c:pt>
                <c:pt idx="728">
                  <c:v>7577</c:v>
                </c:pt>
                <c:pt idx="729">
                  <c:v>7578</c:v>
                </c:pt>
                <c:pt idx="730">
                  <c:v>7580</c:v>
                </c:pt>
                <c:pt idx="731">
                  <c:v>7589</c:v>
                </c:pt>
                <c:pt idx="732">
                  <c:v>7616</c:v>
                </c:pt>
                <c:pt idx="733">
                  <c:v>7621</c:v>
                </c:pt>
                <c:pt idx="734">
                  <c:v>7643</c:v>
                </c:pt>
                <c:pt idx="735">
                  <c:v>7644</c:v>
                </c:pt>
                <c:pt idx="736">
                  <c:v>7654</c:v>
                </c:pt>
                <c:pt idx="737">
                  <c:v>7661</c:v>
                </c:pt>
                <c:pt idx="738">
                  <c:v>7663</c:v>
                </c:pt>
                <c:pt idx="739">
                  <c:v>7667</c:v>
                </c:pt>
                <c:pt idx="740">
                  <c:v>7673</c:v>
                </c:pt>
                <c:pt idx="741">
                  <c:v>7696</c:v>
                </c:pt>
                <c:pt idx="742">
                  <c:v>7709</c:v>
                </c:pt>
                <c:pt idx="743">
                  <c:v>7728</c:v>
                </c:pt>
                <c:pt idx="744">
                  <c:v>7729</c:v>
                </c:pt>
                <c:pt idx="745">
                  <c:v>7739</c:v>
                </c:pt>
                <c:pt idx="746">
                  <c:v>7742</c:v>
                </c:pt>
                <c:pt idx="747">
                  <c:v>7751</c:v>
                </c:pt>
                <c:pt idx="748">
                  <c:v>7753</c:v>
                </c:pt>
                <c:pt idx="749">
                  <c:v>7789</c:v>
                </c:pt>
                <c:pt idx="750">
                  <c:v>7810</c:v>
                </c:pt>
                <c:pt idx="751">
                  <c:v>7813</c:v>
                </c:pt>
                <c:pt idx="752">
                  <c:v>7828</c:v>
                </c:pt>
                <c:pt idx="753">
                  <c:v>7829</c:v>
                </c:pt>
                <c:pt idx="754">
                  <c:v>7840</c:v>
                </c:pt>
                <c:pt idx="755">
                  <c:v>7869</c:v>
                </c:pt>
                <c:pt idx="756">
                  <c:v>7892</c:v>
                </c:pt>
                <c:pt idx="757">
                  <c:v>7896</c:v>
                </c:pt>
                <c:pt idx="758">
                  <c:v>7922</c:v>
                </c:pt>
                <c:pt idx="759">
                  <c:v>7927</c:v>
                </c:pt>
                <c:pt idx="760">
                  <c:v>7939</c:v>
                </c:pt>
                <c:pt idx="761">
                  <c:v>7943</c:v>
                </c:pt>
                <c:pt idx="762">
                  <c:v>7945</c:v>
                </c:pt>
                <c:pt idx="763">
                  <c:v>7947</c:v>
                </c:pt>
                <c:pt idx="764">
                  <c:v>7948</c:v>
                </c:pt>
                <c:pt idx="765">
                  <c:v>7949</c:v>
                </c:pt>
                <c:pt idx="766">
                  <c:v>7960</c:v>
                </c:pt>
                <c:pt idx="767">
                  <c:v>7970</c:v>
                </c:pt>
                <c:pt idx="768">
                  <c:v>7973</c:v>
                </c:pt>
                <c:pt idx="769">
                  <c:v>7975</c:v>
                </c:pt>
                <c:pt idx="770">
                  <c:v>7979</c:v>
                </c:pt>
                <c:pt idx="771">
                  <c:v>7986</c:v>
                </c:pt>
                <c:pt idx="772">
                  <c:v>8005</c:v>
                </c:pt>
                <c:pt idx="773">
                  <c:v>8015</c:v>
                </c:pt>
                <c:pt idx="774">
                  <c:v>8019</c:v>
                </c:pt>
                <c:pt idx="775">
                  <c:v>8033</c:v>
                </c:pt>
                <c:pt idx="776">
                  <c:v>8045</c:v>
                </c:pt>
                <c:pt idx="777">
                  <c:v>8058</c:v>
                </c:pt>
                <c:pt idx="778">
                  <c:v>8063</c:v>
                </c:pt>
                <c:pt idx="779">
                  <c:v>8068</c:v>
                </c:pt>
                <c:pt idx="780">
                  <c:v>8077</c:v>
                </c:pt>
                <c:pt idx="781">
                  <c:v>8079</c:v>
                </c:pt>
                <c:pt idx="782">
                  <c:v>8089</c:v>
                </c:pt>
                <c:pt idx="783">
                  <c:v>8095</c:v>
                </c:pt>
                <c:pt idx="784">
                  <c:v>8105</c:v>
                </c:pt>
                <c:pt idx="785">
                  <c:v>8108</c:v>
                </c:pt>
                <c:pt idx="786">
                  <c:v>8122</c:v>
                </c:pt>
                <c:pt idx="787">
                  <c:v>8143</c:v>
                </c:pt>
                <c:pt idx="788">
                  <c:v>8145</c:v>
                </c:pt>
                <c:pt idx="789">
                  <c:v>8151</c:v>
                </c:pt>
                <c:pt idx="790">
                  <c:v>8172</c:v>
                </c:pt>
                <c:pt idx="791">
                  <c:v>8190</c:v>
                </c:pt>
                <c:pt idx="792">
                  <c:v>8195</c:v>
                </c:pt>
                <c:pt idx="793">
                  <c:v>8210</c:v>
                </c:pt>
                <c:pt idx="794">
                  <c:v>8225</c:v>
                </c:pt>
                <c:pt idx="795">
                  <c:v>8226</c:v>
                </c:pt>
                <c:pt idx="796">
                  <c:v>8237</c:v>
                </c:pt>
                <c:pt idx="797">
                  <c:v>8238</c:v>
                </c:pt>
                <c:pt idx="798">
                  <c:v>8242</c:v>
                </c:pt>
                <c:pt idx="799">
                  <c:v>8250</c:v>
                </c:pt>
                <c:pt idx="800">
                  <c:v>8261</c:v>
                </c:pt>
                <c:pt idx="801">
                  <c:v>8264</c:v>
                </c:pt>
                <c:pt idx="802">
                  <c:v>8269</c:v>
                </c:pt>
                <c:pt idx="803">
                  <c:v>8300</c:v>
                </c:pt>
                <c:pt idx="804">
                  <c:v>8305</c:v>
                </c:pt>
                <c:pt idx="805">
                  <c:v>8307</c:v>
                </c:pt>
                <c:pt idx="806">
                  <c:v>8310</c:v>
                </c:pt>
                <c:pt idx="807">
                  <c:v>8320</c:v>
                </c:pt>
                <c:pt idx="808">
                  <c:v>8321</c:v>
                </c:pt>
                <c:pt idx="809">
                  <c:v>8343</c:v>
                </c:pt>
                <c:pt idx="810">
                  <c:v>8353</c:v>
                </c:pt>
                <c:pt idx="811">
                  <c:v>8356</c:v>
                </c:pt>
                <c:pt idx="812">
                  <c:v>8396</c:v>
                </c:pt>
                <c:pt idx="813">
                  <c:v>8399</c:v>
                </c:pt>
                <c:pt idx="814">
                  <c:v>8406</c:v>
                </c:pt>
                <c:pt idx="815">
                  <c:v>8408</c:v>
                </c:pt>
                <c:pt idx="816">
                  <c:v>8414</c:v>
                </c:pt>
                <c:pt idx="817">
                  <c:v>8416</c:v>
                </c:pt>
                <c:pt idx="818">
                  <c:v>8425</c:v>
                </c:pt>
                <c:pt idx="819">
                  <c:v>8439</c:v>
                </c:pt>
                <c:pt idx="820">
                  <c:v>8447</c:v>
                </c:pt>
                <c:pt idx="821">
                  <c:v>8451</c:v>
                </c:pt>
                <c:pt idx="822">
                  <c:v>8453</c:v>
                </c:pt>
                <c:pt idx="823">
                  <c:v>8473</c:v>
                </c:pt>
                <c:pt idx="824">
                  <c:v>8477</c:v>
                </c:pt>
                <c:pt idx="825">
                  <c:v>8481</c:v>
                </c:pt>
                <c:pt idx="826">
                  <c:v>8495</c:v>
                </c:pt>
                <c:pt idx="827">
                  <c:v>8501</c:v>
                </c:pt>
                <c:pt idx="828">
                  <c:v>8528</c:v>
                </c:pt>
                <c:pt idx="829">
                  <c:v>8530</c:v>
                </c:pt>
                <c:pt idx="830">
                  <c:v>8552</c:v>
                </c:pt>
                <c:pt idx="831">
                  <c:v>8554</c:v>
                </c:pt>
                <c:pt idx="832">
                  <c:v>8564</c:v>
                </c:pt>
                <c:pt idx="833">
                  <c:v>8567</c:v>
                </c:pt>
                <c:pt idx="834">
                  <c:v>8571</c:v>
                </c:pt>
                <c:pt idx="835">
                  <c:v>8580</c:v>
                </c:pt>
                <c:pt idx="836">
                  <c:v>8581</c:v>
                </c:pt>
                <c:pt idx="837">
                  <c:v>8583</c:v>
                </c:pt>
                <c:pt idx="838">
                  <c:v>8589</c:v>
                </c:pt>
                <c:pt idx="839">
                  <c:v>8593</c:v>
                </c:pt>
                <c:pt idx="840">
                  <c:v>8605</c:v>
                </c:pt>
                <c:pt idx="841">
                  <c:v>8612</c:v>
                </c:pt>
                <c:pt idx="842">
                  <c:v>8616</c:v>
                </c:pt>
                <c:pt idx="843">
                  <c:v>8617</c:v>
                </c:pt>
                <c:pt idx="844">
                  <c:v>8627</c:v>
                </c:pt>
                <c:pt idx="845">
                  <c:v>8628</c:v>
                </c:pt>
                <c:pt idx="846">
                  <c:v>8634</c:v>
                </c:pt>
                <c:pt idx="847">
                  <c:v>8645</c:v>
                </c:pt>
                <c:pt idx="848">
                  <c:v>8646</c:v>
                </c:pt>
                <c:pt idx="849">
                  <c:v>8651</c:v>
                </c:pt>
                <c:pt idx="850">
                  <c:v>8673</c:v>
                </c:pt>
                <c:pt idx="851">
                  <c:v>8674</c:v>
                </c:pt>
                <c:pt idx="852">
                  <c:v>8685</c:v>
                </c:pt>
                <c:pt idx="853">
                  <c:v>8694</c:v>
                </c:pt>
                <c:pt idx="854">
                  <c:v>8703</c:v>
                </c:pt>
                <c:pt idx="855">
                  <c:v>8719</c:v>
                </c:pt>
                <c:pt idx="856">
                  <c:v>8721</c:v>
                </c:pt>
                <c:pt idx="857">
                  <c:v>8729</c:v>
                </c:pt>
                <c:pt idx="858">
                  <c:v>8731</c:v>
                </c:pt>
                <c:pt idx="859">
                  <c:v>8733</c:v>
                </c:pt>
                <c:pt idx="860">
                  <c:v>8738</c:v>
                </c:pt>
                <c:pt idx="861">
                  <c:v>8743</c:v>
                </c:pt>
                <c:pt idx="862">
                  <c:v>8753</c:v>
                </c:pt>
                <c:pt idx="863">
                  <c:v>8756</c:v>
                </c:pt>
                <c:pt idx="864">
                  <c:v>8766</c:v>
                </c:pt>
                <c:pt idx="865">
                  <c:v>8768</c:v>
                </c:pt>
                <c:pt idx="866">
                  <c:v>8770</c:v>
                </c:pt>
                <c:pt idx="867">
                  <c:v>8774</c:v>
                </c:pt>
                <c:pt idx="868">
                  <c:v>8777</c:v>
                </c:pt>
                <c:pt idx="869">
                  <c:v>8793</c:v>
                </c:pt>
                <c:pt idx="870">
                  <c:v>8798</c:v>
                </c:pt>
                <c:pt idx="871">
                  <c:v>8805</c:v>
                </c:pt>
                <c:pt idx="872">
                  <c:v>8815</c:v>
                </c:pt>
                <c:pt idx="873">
                  <c:v>8833</c:v>
                </c:pt>
                <c:pt idx="874">
                  <c:v>8844</c:v>
                </c:pt>
                <c:pt idx="875">
                  <c:v>8864</c:v>
                </c:pt>
                <c:pt idx="876">
                  <c:v>8867</c:v>
                </c:pt>
                <c:pt idx="877">
                  <c:v>8875</c:v>
                </c:pt>
                <c:pt idx="878">
                  <c:v>8876</c:v>
                </c:pt>
                <c:pt idx="879">
                  <c:v>8878</c:v>
                </c:pt>
                <c:pt idx="880">
                  <c:v>8881</c:v>
                </c:pt>
                <c:pt idx="881">
                  <c:v>8888</c:v>
                </c:pt>
                <c:pt idx="882">
                  <c:v>8901</c:v>
                </c:pt>
                <c:pt idx="883">
                  <c:v>8912</c:v>
                </c:pt>
                <c:pt idx="884">
                  <c:v>8923</c:v>
                </c:pt>
                <c:pt idx="885">
                  <c:v>8934</c:v>
                </c:pt>
                <c:pt idx="886">
                  <c:v>8946</c:v>
                </c:pt>
                <c:pt idx="887">
                  <c:v>8952</c:v>
                </c:pt>
                <c:pt idx="888">
                  <c:v>8954</c:v>
                </c:pt>
                <c:pt idx="889">
                  <c:v>8960</c:v>
                </c:pt>
                <c:pt idx="890">
                  <c:v>8961</c:v>
                </c:pt>
                <c:pt idx="891">
                  <c:v>8976</c:v>
                </c:pt>
                <c:pt idx="892">
                  <c:v>8986</c:v>
                </c:pt>
                <c:pt idx="893">
                  <c:v>9017</c:v>
                </c:pt>
                <c:pt idx="894">
                  <c:v>9020</c:v>
                </c:pt>
                <c:pt idx="895">
                  <c:v>9026</c:v>
                </c:pt>
                <c:pt idx="896">
                  <c:v>9028</c:v>
                </c:pt>
                <c:pt idx="897">
                  <c:v>9034</c:v>
                </c:pt>
                <c:pt idx="898">
                  <c:v>9073</c:v>
                </c:pt>
                <c:pt idx="899">
                  <c:v>9113</c:v>
                </c:pt>
                <c:pt idx="900">
                  <c:v>9115</c:v>
                </c:pt>
                <c:pt idx="901">
                  <c:v>9121</c:v>
                </c:pt>
                <c:pt idx="902">
                  <c:v>9122</c:v>
                </c:pt>
                <c:pt idx="903">
                  <c:v>9131</c:v>
                </c:pt>
                <c:pt idx="904">
                  <c:v>9134</c:v>
                </c:pt>
                <c:pt idx="905">
                  <c:v>9141</c:v>
                </c:pt>
                <c:pt idx="906">
                  <c:v>9149</c:v>
                </c:pt>
                <c:pt idx="907">
                  <c:v>9163</c:v>
                </c:pt>
                <c:pt idx="908">
                  <c:v>9179</c:v>
                </c:pt>
                <c:pt idx="909">
                  <c:v>9183</c:v>
                </c:pt>
                <c:pt idx="910">
                  <c:v>9239</c:v>
                </c:pt>
                <c:pt idx="911">
                  <c:v>9256</c:v>
                </c:pt>
                <c:pt idx="912">
                  <c:v>9257</c:v>
                </c:pt>
                <c:pt idx="913">
                  <c:v>9258</c:v>
                </c:pt>
                <c:pt idx="914">
                  <c:v>9259</c:v>
                </c:pt>
                <c:pt idx="915">
                  <c:v>9267</c:v>
                </c:pt>
                <c:pt idx="916">
                  <c:v>9278</c:v>
                </c:pt>
                <c:pt idx="917">
                  <c:v>9290</c:v>
                </c:pt>
                <c:pt idx="918">
                  <c:v>9294</c:v>
                </c:pt>
                <c:pt idx="919">
                  <c:v>9298</c:v>
                </c:pt>
                <c:pt idx="920">
                  <c:v>9308</c:v>
                </c:pt>
                <c:pt idx="921">
                  <c:v>9332</c:v>
                </c:pt>
                <c:pt idx="922">
                  <c:v>9333</c:v>
                </c:pt>
                <c:pt idx="923">
                  <c:v>9353</c:v>
                </c:pt>
                <c:pt idx="924">
                  <c:v>9354</c:v>
                </c:pt>
                <c:pt idx="925">
                  <c:v>9363</c:v>
                </c:pt>
                <c:pt idx="926">
                  <c:v>9372</c:v>
                </c:pt>
                <c:pt idx="927">
                  <c:v>9374</c:v>
                </c:pt>
                <c:pt idx="928">
                  <c:v>9385</c:v>
                </c:pt>
                <c:pt idx="929">
                  <c:v>9389</c:v>
                </c:pt>
                <c:pt idx="930">
                  <c:v>9398</c:v>
                </c:pt>
                <c:pt idx="931">
                  <c:v>9399</c:v>
                </c:pt>
                <c:pt idx="932">
                  <c:v>9404</c:v>
                </c:pt>
                <c:pt idx="933">
                  <c:v>9408</c:v>
                </c:pt>
                <c:pt idx="934">
                  <c:v>9413</c:v>
                </c:pt>
                <c:pt idx="935">
                  <c:v>9417</c:v>
                </c:pt>
                <c:pt idx="936">
                  <c:v>9418</c:v>
                </c:pt>
                <c:pt idx="937">
                  <c:v>9430</c:v>
                </c:pt>
                <c:pt idx="938">
                  <c:v>9439</c:v>
                </c:pt>
                <c:pt idx="939">
                  <c:v>9469</c:v>
                </c:pt>
                <c:pt idx="940">
                  <c:v>9470</c:v>
                </c:pt>
                <c:pt idx="941">
                  <c:v>9499</c:v>
                </c:pt>
                <c:pt idx="942">
                  <c:v>9500</c:v>
                </c:pt>
                <c:pt idx="943">
                  <c:v>9503</c:v>
                </c:pt>
                <c:pt idx="944">
                  <c:v>9505</c:v>
                </c:pt>
                <c:pt idx="945">
                  <c:v>9507</c:v>
                </c:pt>
                <c:pt idx="946">
                  <c:v>9509</c:v>
                </c:pt>
                <c:pt idx="947">
                  <c:v>9514</c:v>
                </c:pt>
                <c:pt idx="948">
                  <c:v>9520</c:v>
                </c:pt>
                <c:pt idx="949">
                  <c:v>9528</c:v>
                </c:pt>
                <c:pt idx="950">
                  <c:v>9537</c:v>
                </c:pt>
                <c:pt idx="951">
                  <c:v>9538</c:v>
                </c:pt>
                <c:pt idx="952">
                  <c:v>9555</c:v>
                </c:pt>
                <c:pt idx="953">
                  <c:v>9564</c:v>
                </c:pt>
                <c:pt idx="954">
                  <c:v>9575</c:v>
                </c:pt>
                <c:pt idx="955">
                  <c:v>9593</c:v>
                </c:pt>
                <c:pt idx="956">
                  <c:v>9594</c:v>
                </c:pt>
                <c:pt idx="957">
                  <c:v>9597</c:v>
                </c:pt>
                <c:pt idx="958">
                  <c:v>9609</c:v>
                </c:pt>
                <c:pt idx="959">
                  <c:v>9618</c:v>
                </c:pt>
                <c:pt idx="960">
                  <c:v>9628</c:v>
                </c:pt>
                <c:pt idx="961">
                  <c:v>9630</c:v>
                </c:pt>
                <c:pt idx="962">
                  <c:v>9635</c:v>
                </c:pt>
                <c:pt idx="963">
                  <c:v>9644</c:v>
                </c:pt>
                <c:pt idx="964">
                  <c:v>9664</c:v>
                </c:pt>
                <c:pt idx="965">
                  <c:v>9688</c:v>
                </c:pt>
                <c:pt idx="966">
                  <c:v>9693</c:v>
                </c:pt>
                <c:pt idx="967">
                  <c:v>9695</c:v>
                </c:pt>
                <c:pt idx="968">
                  <c:v>9700</c:v>
                </c:pt>
                <c:pt idx="969">
                  <c:v>9701</c:v>
                </c:pt>
                <c:pt idx="970">
                  <c:v>9703</c:v>
                </c:pt>
                <c:pt idx="971">
                  <c:v>9710</c:v>
                </c:pt>
                <c:pt idx="972">
                  <c:v>9734</c:v>
                </c:pt>
                <c:pt idx="973">
                  <c:v>9748</c:v>
                </c:pt>
                <c:pt idx="974">
                  <c:v>9770</c:v>
                </c:pt>
                <c:pt idx="975">
                  <c:v>9785</c:v>
                </c:pt>
                <c:pt idx="976">
                  <c:v>9800</c:v>
                </c:pt>
                <c:pt idx="977">
                  <c:v>9803</c:v>
                </c:pt>
                <c:pt idx="978">
                  <c:v>9814</c:v>
                </c:pt>
                <c:pt idx="979">
                  <c:v>9820</c:v>
                </c:pt>
                <c:pt idx="980">
                  <c:v>9822</c:v>
                </c:pt>
                <c:pt idx="981">
                  <c:v>9832</c:v>
                </c:pt>
                <c:pt idx="982">
                  <c:v>9846</c:v>
                </c:pt>
                <c:pt idx="983">
                  <c:v>9857</c:v>
                </c:pt>
                <c:pt idx="984">
                  <c:v>9861</c:v>
                </c:pt>
                <c:pt idx="985">
                  <c:v>9866</c:v>
                </c:pt>
                <c:pt idx="986">
                  <c:v>9879</c:v>
                </c:pt>
                <c:pt idx="987">
                  <c:v>9908</c:v>
                </c:pt>
                <c:pt idx="988">
                  <c:v>9914</c:v>
                </c:pt>
                <c:pt idx="989">
                  <c:v>9916</c:v>
                </c:pt>
                <c:pt idx="990">
                  <c:v>9918</c:v>
                </c:pt>
                <c:pt idx="991">
                  <c:v>9934</c:v>
                </c:pt>
                <c:pt idx="992">
                  <c:v>9936</c:v>
                </c:pt>
                <c:pt idx="993">
                  <c:v>9942</c:v>
                </c:pt>
                <c:pt idx="994">
                  <c:v>9957</c:v>
                </c:pt>
                <c:pt idx="995">
                  <c:v>9959</c:v>
                </c:pt>
                <c:pt idx="996">
                  <c:v>9966</c:v>
                </c:pt>
                <c:pt idx="997">
                  <c:v>9973</c:v>
                </c:pt>
                <c:pt idx="998">
                  <c:v>9990</c:v>
                </c:pt>
                <c:pt idx="999">
                  <c:v>9996</c:v>
                </c:pt>
              </c:strCache>
            </c:strRef>
          </c:cat>
          <c:val>
            <c:numRef>
              <c:f>'Total Movies vs Series'!$B$4:$B$1004</c:f>
              <c:numCache>
                <c:formatCode>General</c:formatCode>
                <c:ptCount val="1000"/>
                <c:pt idx="0">
                  <c:v>350</c:v>
                </c:pt>
                <c:pt idx="1">
                  <c:v>817</c:v>
                </c:pt>
                <c:pt idx="2">
                  <c:v>209</c:v>
                </c:pt>
                <c:pt idx="3">
                  <c:v>139</c:v>
                </c:pt>
                <c:pt idx="4">
                  <c:v>314</c:v>
                </c:pt>
                <c:pt idx="5">
                  <c:v>305</c:v>
                </c:pt>
                <c:pt idx="6">
                  <c:v>112</c:v>
                </c:pt>
                <c:pt idx="7">
                  <c:v>707</c:v>
                </c:pt>
                <c:pt idx="8">
                  <c:v>411</c:v>
                </c:pt>
                <c:pt idx="9">
                  <c:v>501</c:v>
                </c:pt>
                <c:pt idx="10">
                  <c:v>40</c:v>
                </c:pt>
                <c:pt idx="11">
                  <c:v>181</c:v>
                </c:pt>
                <c:pt idx="12">
                  <c:v>792</c:v>
                </c:pt>
                <c:pt idx="13">
                  <c:v>908</c:v>
                </c:pt>
                <c:pt idx="14">
                  <c:v>324</c:v>
                </c:pt>
                <c:pt idx="15">
                  <c:v>885</c:v>
                </c:pt>
                <c:pt idx="16">
                  <c:v>968</c:v>
                </c:pt>
                <c:pt idx="17">
                  <c:v>597</c:v>
                </c:pt>
                <c:pt idx="18">
                  <c:v>637</c:v>
                </c:pt>
                <c:pt idx="19">
                  <c:v>352</c:v>
                </c:pt>
                <c:pt idx="20">
                  <c:v>865</c:v>
                </c:pt>
                <c:pt idx="21">
                  <c:v>13</c:v>
                </c:pt>
                <c:pt idx="22">
                  <c:v>412</c:v>
                </c:pt>
                <c:pt idx="23">
                  <c:v>603</c:v>
                </c:pt>
                <c:pt idx="24">
                  <c:v>943</c:v>
                </c:pt>
                <c:pt idx="25">
                  <c:v>246</c:v>
                </c:pt>
                <c:pt idx="26">
                  <c:v>945</c:v>
                </c:pt>
                <c:pt idx="27">
                  <c:v>668</c:v>
                </c:pt>
                <c:pt idx="28">
                  <c:v>49</c:v>
                </c:pt>
                <c:pt idx="29">
                  <c:v>488</c:v>
                </c:pt>
                <c:pt idx="30">
                  <c:v>103</c:v>
                </c:pt>
                <c:pt idx="31">
                  <c:v>702</c:v>
                </c:pt>
                <c:pt idx="32">
                  <c:v>264</c:v>
                </c:pt>
                <c:pt idx="33">
                  <c:v>831</c:v>
                </c:pt>
                <c:pt idx="34">
                  <c:v>669</c:v>
                </c:pt>
                <c:pt idx="35">
                  <c:v>404</c:v>
                </c:pt>
                <c:pt idx="36">
                  <c:v>683</c:v>
                </c:pt>
                <c:pt idx="37">
                  <c:v>666</c:v>
                </c:pt>
                <c:pt idx="38">
                  <c:v>695</c:v>
                </c:pt>
                <c:pt idx="39">
                  <c:v>780</c:v>
                </c:pt>
                <c:pt idx="40">
                  <c:v>744</c:v>
                </c:pt>
                <c:pt idx="41">
                  <c:v>819</c:v>
                </c:pt>
                <c:pt idx="42">
                  <c:v>79</c:v>
                </c:pt>
                <c:pt idx="43">
                  <c:v>474</c:v>
                </c:pt>
                <c:pt idx="44">
                  <c:v>174</c:v>
                </c:pt>
                <c:pt idx="45">
                  <c:v>214</c:v>
                </c:pt>
                <c:pt idx="46">
                  <c:v>970</c:v>
                </c:pt>
                <c:pt idx="47">
                  <c:v>89</c:v>
                </c:pt>
                <c:pt idx="48">
                  <c:v>432</c:v>
                </c:pt>
                <c:pt idx="49">
                  <c:v>198</c:v>
                </c:pt>
                <c:pt idx="50">
                  <c:v>999</c:v>
                </c:pt>
                <c:pt idx="51">
                  <c:v>439</c:v>
                </c:pt>
                <c:pt idx="52">
                  <c:v>701</c:v>
                </c:pt>
                <c:pt idx="53">
                  <c:v>186</c:v>
                </c:pt>
                <c:pt idx="54">
                  <c:v>418</c:v>
                </c:pt>
                <c:pt idx="55">
                  <c:v>983</c:v>
                </c:pt>
                <c:pt idx="56">
                  <c:v>732</c:v>
                </c:pt>
                <c:pt idx="57">
                  <c:v>502</c:v>
                </c:pt>
                <c:pt idx="58">
                  <c:v>391</c:v>
                </c:pt>
                <c:pt idx="59">
                  <c:v>377</c:v>
                </c:pt>
                <c:pt idx="60">
                  <c:v>936</c:v>
                </c:pt>
                <c:pt idx="61">
                  <c:v>544</c:v>
                </c:pt>
                <c:pt idx="62">
                  <c:v>232</c:v>
                </c:pt>
                <c:pt idx="63">
                  <c:v>799</c:v>
                </c:pt>
                <c:pt idx="64">
                  <c:v>266</c:v>
                </c:pt>
                <c:pt idx="65">
                  <c:v>836</c:v>
                </c:pt>
                <c:pt idx="66">
                  <c:v>666</c:v>
                </c:pt>
                <c:pt idx="67">
                  <c:v>390</c:v>
                </c:pt>
                <c:pt idx="68">
                  <c:v>571</c:v>
                </c:pt>
                <c:pt idx="69">
                  <c:v>409</c:v>
                </c:pt>
                <c:pt idx="70">
                  <c:v>276</c:v>
                </c:pt>
                <c:pt idx="71">
                  <c:v>989</c:v>
                </c:pt>
                <c:pt idx="72">
                  <c:v>646</c:v>
                </c:pt>
                <c:pt idx="73">
                  <c:v>842</c:v>
                </c:pt>
                <c:pt idx="74">
                  <c:v>442</c:v>
                </c:pt>
                <c:pt idx="75">
                  <c:v>767</c:v>
                </c:pt>
                <c:pt idx="76">
                  <c:v>52</c:v>
                </c:pt>
                <c:pt idx="77">
                  <c:v>415</c:v>
                </c:pt>
                <c:pt idx="78">
                  <c:v>190</c:v>
                </c:pt>
                <c:pt idx="79">
                  <c:v>891</c:v>
                </c:pt>
                <c:pt idx="80">
                  <c:v>76</c:v>
                </c:pt>
                <c:pt idx="81">
                  <c:v>882</c:v>
                </c:pt>
                <c:pt idx="82">
                  <c:v>802</c:v>
                </c:pt>
                <c:pt idx="83">
                  <c:v>753</c:v>
                </c:pt>
                <c:pt idx="84">
                  <c:v>760</c:v>
                </c:pt>
                <c:pt idx="85">
                  <c:v>990</c:v>
                </c:pt>
                <c:pt idx="86">
                  <c:v>687</c:v>
                </c:pt>
                <c:pt idx="87">
                  <c:v>357</c:v>
                </c:pt>
                <c:pt idx="88">
                  <c:v>586</c:v>
                </c:pt>
                <c:pt idx="89">
                  <c:v>535</c:v>
                </c:pt>
                <c:pt idx="90">
                  <c:v>260</c:v>
                </c:pt>
                <c:pt idx="91">
                  <c:v>386</c:v>
                </c:pt>
                <c:pt idx="92">
                  <c:v>386</c:v>
                </c:pt>
                <c:pt idx="93">
                  <c:v>237</c:v>
                </c:pt>
                <c:pt idx="94">
                  <c:v>685</c:v>
                </c:pt>
                <c:pt idx="95">
                  <c:v>20</c:v>
                </c:pt>
                <c:pt idx="96">
                  <c:v>456</c:v>
                </c:pt>
                <c:pt idx="97">
                  <c:v>246</c:v>
                </c:pt>
                <c:pt idx="98">
                  <c:v>326</c:v>
                </c:pt>
                <c:pt idx="99">
                  <c:v>737</c:v>
                </c:pt>
                <c:pt idx="100">
                  <c:v>792</c:v>
                </c:pt>
                <c:pt idx="101">
                  <c:v>821</c:v>
                </c:pt>
                <c:pt idx="102">
                  <c:v>40</c:v>
                </c:pt>
                <c:pt idx="103">
                  <c:v>866</c:v>
                </c:pt>
                <c:pt idx="104">
                  <c:v>791</c:v>
                </c:pt>
                <c:pt idx="105">
                  <c:v>385</c:v>
                </c:pt>
                <c:pt idx="106">
                  <c:v>247</c:v>
                </c:pt>
                <c:pt idx="107">
                  <c:v>184</c:v>
                </c:pt>
                <c:pt idx="108">
                  <c:v>378</c:v>
                </c:pt>
                <c:pt idx="109">
                  <c:v>518</c:v>
                </c:pt>
                <c:pt idx="110">
                  <c:v>804</c:v>
                </c:pt>
                <c:pt idx="111">
                  <c:v>424</c:v>
                </c:pt>
                <c:pt idx="112">
                  <c:v>49</c:v>
                </c:pt>
                <c:pt idx="113">
                  <c:v>655</c:v>
                </c:pt>
                <c:pt idx="114">
                  <c:v>606</c:v>
                </c:pt>
                <c:pt idx="115">
                  <c:v>285</c:v>
                </c:pt>
                <c:pt idx="116">
                  <c:v>84</c:v>
                </c:pt>
                <c:pt idx="117">
                  <c:v>380</c:v>
                </c:pt>
                <c:pt idx="118">
                  <c:v>170</c:v>
                </c:pt>
                <c:pt idx="119">
                  <c:v>380</c:v>
                </c:pt>
                <c:pt idx="120">
                  <c:v>722</c:v>
                </c:pt>
                <c:pt idx="121">
                  <c:v>542</c:v>
                </c:pt>
                <c:pt idx="122">
                  <c:v>609</c:v>
                </c:pt>
                <c:pt idx="123">
                  <c:v>498</c:v>
                </c:pt>
                <c:pt idx="124">
                  <c:v>89</c:v>
                </c:pt>
                <c:pt idx="125">
                  <c:v>799</c:v>
                </c:pt>
                <c:pt idx="126">
                  <c:v>244</c:v>
                </c:pt>
                <c:pt idx="127">
                  <c:v>792</c:v>
                </c:pt>
                <c:pt idx="128">
                  <c:v>163</c:v>
                </c:pt>
                <c:pt idx="129">
                  <c:v>123</c:v>
                </c:pt>
                <c:pt idx="130">
                  <c:v>869</c:v>
                </c:pt>
                <c:pt idx="131">
                  <c:v>509</c:v>
                </c:pt>
                <c:pt idx="132">
                  <c:v>767</c:v>
                </c:pt>
                <c:pt idx="133">
                  <c:v>348</c:v>
                </c:pt>
                <c:pt idx="134">
                  <c:v>606</c:v>
                </c:pt>
                <c:pt idx="135">
                  <c:v>805</c:v>
                </c:pt>
                <c:pt idx="136">
                  <c:v>763</c:v>
                </c:pt>
                <c:pt idx="137">
                  <c:v>412</c:v>
                </c:pt>
                <c:pt idx="138">
                  <c:v>415</c:v>
                </c:pt>
                <c:pt idx="139">
                  <c:v>144</c:v>
                </c:pt>
                <c:pt idx="140">
                  <c:v>466</c:v>
                </c:pt>
                <c:pt idx="141">
                  <c:v>684</c:v>
                </c:pt>
                <c:pt idx="142">
                  <c:v>616</c:v>
                </c:pt>
                <c:pt idx="143">
                  <c:v>568</c:v>
                </c:pt>
                <c:pt idx="144">
                  <c:v>187</c:v>
                </c:pt>
                <c:pt idx="145">
                  <c:v>297</c:v>
                </c:pt>
                <c:pt idx="146">
                  <c:v>645</c:v>
                </c:pt>
                <c:pt idx="147">
                  <c:v>786</c:v>
                </c:pt>
                <c:pt idx="148">
                  <c:v>142</c:v>
                </c:pt>
                <c:pt idx="149">
                  <c:v>860</c:v>
                </c:pt>
                <c:pt idx="150">
                  <c:v>752</c:v>
                </c:pt>
                <c:pt idx="151">
                  <c:v>39</c:v>
                </c:pt>
                <c:pt idx="152">
                  <c:v>362</c:v>
                </c:pt>
                <c:pt idx="153">
                  <c:v>378</c:v>
                </c:pt>
                <c:pt idx="154">
                  <c:v>426</c:v>
                </c:pt>
                <c:pt idx="155">
                  <c:v>824</c:v>
                </c:pt>
                <c:pt idx="156">
                  <c:v>634</c:v>
                </c:pt>
                <c:pt idx="157">
                  <c:v>858</c:v>
                </c:pt>
                <c:pt idx="158">
                  <c:v>247</c:v>
                </c:pt>
                <c:pt idx="159">
                  <c:v>641</c:v>
                </c:pt>
                <c:pt idx="160">
                  <c:v>118</c:v>
                </c:pt>
                <c:pt idx="161">
                  <c:v>525</c:v>
                </c:pt>
                <c:pt idx="162">
                  <c:v>608</c:v>
                </c:pt>
                <c:pt idx="163">
                  <c:v>236</c:v>
                </c:pt>
                <c:pt idx="164">
                  <c:v>77</c:v>
                </c:pt>
                <c:pt idx="165">
                  <c:v>356</c:v>
                </c:pt>
                <c:pt idx="166">
                  <c:v>704</c:v>
                </c:pt>
                <c:pt idx="167">
                  <c:v>587</c:v>
                </c:pt>
                <c:pt idx="168">
                  <c:v>97</c:v>
                </c:pt>
                <c:pt idx="169">
                  <c:v>439</c:v>
                </c:pt>
                <c:pt idx="170">
                  <c:v>38</c:v>
                </c:pt>
                <c:pt idx="171">
                  <c:v>487</c:v>
                </c:pt>
                <c:pt idx="172">
                  <c:v>80</c:v>
                </c:pt>
                <c:pt idx="173">
                  <c:v>826</c:v>
                </c:pt>
                <c:pt idx="174">
                  <c:v>666</c:v>
                </c:pt>
                <c:pt idx="175">
                  <c:v>977</c:v>
                </c:pt>
                <c:pt idx="176">
                  <c:v>648</c:v>
                </c:pt>
                <c:pt idx="177">
                  <c:v>537</c:v>
                </c:pt>
                <c:pt idx="178">
                  <c:v>277</c:v>
                </c:pt>
                <c:pt idx="179">
                  <c:v>920</c:v>
                </c:pt>
                <c:pt idx="180">
                  <c:v>468</c:v>
                </c:pt>
                <c:pt idx="181">
                  <c:v>890</c:v>
                </c:pt>
                <c:pt idx="182">
                  <c:v>428</c:v>
                </c:pt>
                <c:pt idx="183">
                  <c:v>706</c:v>
                </c:pt>
                <c:pt idx="184">
                  <c:v>697</c:v>
                </c:pt>
                <c:pt idx="185">
                  <c:v>52</c:v>
                </c:pt>
                <c:pt idx="186">
                  <c:v>257</c:v>
                </c:pt>
                <c:pt idx="187">
                  <c:v>961</c:v>
                </c:pt>
                <c:pt idx="188">
                  <c:v>109</c:v>
                </c:pt>
                <c:pt idx="189">
                  <c:v>577</c:v>
                </c:pt>
                <c:pt idx="190">
                  <c:v>389</c:v>
                </c:pt>
                <c:pt idx="191">
                  <c:v>305</c:v>
                </c:pt>
                <c:pt idx="192">
                  <c:v>785</c:v>
                </c:pt>
                <c:pt idx="193">
                  <c:v>769</c:v>
                </c:pt>
                <c:pt idx="194">
                  <c:v>230</c:v>
                </c:pt>
                <c:pt idx="195">
                  <c:v>271</c:v>
                </c:pt>
                <c:pt idx="196">
                  <c:v>811</c:v>
                </c:pt>
                <c:pt idx="197">
                  <c:v>188</c:v>
                </c:pt>
                <c:pt idx="198">
                  <c:v>343</c:v>
                </c:pt>
                <c:pt idx="199">
                  <c:v>734</c:v>
                </c:pt>
                <c:pt idx="200">
                  <c:v>127</c:v>
                </c:pt>
                <c:pt idx="201">
                  <c:v>964</c:v>
                </c:pt>
                <c:pt idx="202">
                  <c:v>665</c:v>
                </c:pt>
                <c:pt idx="203">
                  <c:v>510</c:v>
                </c:pt>
                <c:pt idx="204">
                  <c:v>233</c:v>
                </c:pt>
                <c:pt idx="205">
                  <c:v>774</c:v>
                </c:pt>
                <c:pt idx="206">
                  <c:v>925</c:v>
                </c:pt>
                <c:pt idx="207">
                  <c:v>377</c:v>
                </c:pt>
                <c:pt idx="208">
                  <c:v>358</c:v>
                </c:pt>
                <c:pt idx="209">
                  <c:v>895</c:v>
                </c:pt>
                <c:pt idx="210">
                  <c:v>670</c:v>
                </c:pt>
                <c:pt idx="211">
                  <c:v>563</c:v>
                </c:pt>
                <c:pt idx="212">
                  <c:v>541</c:v>
                </c:pt>
                <c:pt idx="213">
                  <c:v>481</c:v>
                </c:pt>
                <c:pt idx="214">
                  <c:v>175</c:v>
                </c:pt>
                <c:pt idx="215">
                  <c:v>25</c:v>
                </c:pt>
                <c:pt idx="216">
                  <c:v>466</c:v>
                </c:pt>
                <c:pt idx="217">
                  <c:v>797</c:v>
                </c:pt>
                <c:pt idx="218">
                  <c:v>304</c:v>
                </c:pt>
                <c:pt idx="219">
                  <c:v>624</c:v>
                </c:pt>
                <c:pt idx="220">
                  <c:v>990</c:v>
                </c:pt>
                <c:pt idx="221">
                  <c:v>459</c:v>
                </c:pt>
                <c:pt idx="222">
                  <c:v>113</c:v>
                </c:pt>
                <c:pt idx="223">
                  <c:v>131</c:v>
                </c:pt>
                <c:pt idx="224">
                  <c:v>796</c:v>
                </c:pt>
                <c:pt idx="225">
                  <c:v>918</c:v>
                </c:pt>
                <c:pt idx="226">
                  <c:v>936</c:v>
                </c:pt>
                <c:pt idx="227">
                  <c:v>582</c:v>
                </c:pt>
                <c:pt idx="228">
                  <c:v>945</c:v>
                </c:pt>
                <c:pt idx="229">
                  <c:v>399</c:v>
                </c:pt>
                <c:pt idx="230">
                  <c:v>456</c:v>
                </c:pt>
                <c:pt idx="231">
                  <c:v>614</c:v>
                </c:pt>
                <c:pt idx="232">
                  <c:v>503</c:v>
                </c:pt>
                <c:pt idx="233">
                  <c:v>667</c:v>
                </c:pt>
                <c:pt idx="234">
                  <c:v>699</c:v>
                </c:pt>
                <c:pt idx="235">
                  <c:v>340</c:v>
                </c:pt>
                <c:pt idx="236">
                  <c:v>317</c:v>
                </c:pt>
                <c:pt idx="237">
                  <c:v>770</c:v>
                </c:pt>
                <c:pt idx="238">
                  <c:v>964</c:v>
                </c:pt>
                <c:pt idx="239">
                  <c:v>18</c:v>
                </c:pt>
                <c:pt idx="240">
                  <c:v>257</c:v>
                </c:pt>
                <c:pt idx="241">
                  <c:v>377</c:v>
                </c:pt>
                <c:pt idx="242">
                  <c:v>973</c:v>
                </c:pt>
                <c:pt idx="243">
                  <c:v>906</c:v>
                </c:pt>
                <c:pt idx="244">
                  <c:v>450</c:v>
                </c:pt>
                <c:pt idx="245">
                  <c:v>105</c:v>
                </c:pt>
                <c:pt idx="246">
                  <c:v>659</c:v>
                </c:pt>
                <c:pt idx="247">
                  <c:v>399</c:v>
                </c:pt>
                <c:pt idx="248">
                  <c:v>179</c:v>
                </c:pt>
                <c:pt idx="249">
                  <c:v>799</c:v>
                </c:pt>
                <c:pt idx="250">
                  <c:v>466</c:v>
                </c:pt>
                <c:pt idx="251">
                  <c:v>923</c:v>
                </c:pt>
                <c:pt idx="252">
                  <c:v>940</c:v>
                </c:pt>
                <c:pt idx="253">
                  <c:v>141</c:v>
                </c:pt>
                <c:pt idx="254">
                  <c:v>183</c:v>
                </c:pt>
                <c:pt idx="255">
                  <c:v>936</c:v>
                </c:pt>
                <c:pt idx="256">
                  <c:v>851</c:v>
                </c:pt>
                <c:pt idx="257">
                  <c:v>818</c:v>
                </c:pt>
                <c:pt idx="258">
                  <c:v>485</c:v>
                </c:pt>
                <c:pt idx="259">
                  <c:v>420</c:v>
                </c:pt>
                <c:pt idx="260">
                  <c:v>932</c:v>
                </c:pt>
                <c:pt idx="261">
                  <c:v>698</c:v>
                </c:pt>
                <c:pt idx="262">
                  <c:v>451</c:v>
                </c:pt>
                <c:pt idx="263">
                  <c:v>887</c:v>
                </c:pt>
                <c:pt idx="264">
                  <c:v>848</c:v>
                </c:pt>
                <c:pt idx="265">
                  <c:v>334</c:v>
                </c:pt>
                <c:pt idx="266">
                  <c:v>713</c:v>
                </c:pt>
                <c:pt idx="267">
                  <c:v>421</c:v>
                </c:pt>
                <c:pt idx="268">
                  <c:v>56</c:v>
                </c:pt>
                <c:pt idx="269">
                  <c:v>832</c:v>
                </c:pt>
                <c:pt idx="270">
                  <c:v>132</c:v>
                </c:pt>
                <c:pt idx="271">
                  <c:v>369</c:v>
                </c:pt>
                <c:pt idx="272">
                  <c:v>879</c:v>
                </c:pt>
                <c:pt idx="273">
                  <c:v>416</c:v>
                </c:pt>
                <c:pt idx="274">
                  <c:v>268</c:v>
                </c:pt>
                <c:pt idx="275">
                  <c:v>527</c:v>
                </c:pt>
                <c:pt idx="276">
                  <c:v>505</c:v>
                </c:pt>
                <c:pt idx="277">
                  <c:v>883</c:v>
                </c:pt>
                <c:pt idx="278">
                  <c:v>875</c:v>
                </c:pt>
                <c:pt idx="279">
                  <c:v>779</c:v>
                </c:pt>
                <c:pt idx="280">
                  <c:v>679</c:v>
                </c:pt>
                <c:pt idx="281">
                  <c:v>667</c:v>
                </c:pt>
                <c:pt idx="282">
                  <c:v>416</c:v>
                </c:pt>
                <c:pt idx="283">
                  <c:v>466</c:v>
                </c:pt>
                <c:pt idx="284">
                  <c:v>786</c:v>
                </c:pt>
                <c:pt idx="285">
                  <c:v>158</c:v>
                </c:pt>
                <c:pt idx="286">
                  <c:v>155</c:v>
                </c:pt>
                <c:pt idx="287">
                  <c:v>31</c:v>
                </c:pt>
                <c:pt idx="288">
                  <c:v>726</c:v>
                </c:pt>
                <c:pt idx="289">
                  <c:v>27</c:v>
                </c:pt>
                <c:pt idx="290">
                  <c:v>646</c:v>
                </c:pt>
                <c:pt idx="291">
                  <c:v>233</c:v>
                </c:pt>
                <c:pt idx="292">
                  <c:v>458</c:v>
                </c:pt>
                <c:pt idx="293">
                  <c:v>196</c:v>
                </c:pt>
                <c:pt idx="294">
                  <c:v>334</c:v>
                </c:pt>
                <c:pt idx="295">
                  <c:v>390</c:v>
                </c:pt>
                <c:pt idx="296">
                  <c:v>843</c:v>
                </c:pt>
                <c:pt idx="297">
                  <c:v>999</c:v>
                </c:pt>
                <c:pt idx="298">
                  <c:v>324</c:v>
                </c:pt>
                <c:pt idx="299">
                  <c:v>392</c:v>
                </c:pt>
                <c:pt idx="300">
                  <c:v>305</c:v>
                </c:pt>
                <c:pt idx="301">
                  <c:v>851</c:v>
                </c:pt>
                <c:pt idx="302">
                  <c:v>273</c:v>
                </c:pt>
                <c:pt idx="303">
                  <c:v>929</c:v>
                </c:pt>
                <c:pt idx="304">
                  <c:v>788</c:v>
                </c:pt>
                <c:pt idx="305">
                  <c:v>858</c:v>
                </c:pt>
                <c:pt idx="306">
                  <c:v>588</c:v>
                </c:pt>
                <c:pt idx="307">
                  <c:v>900</c:v>
                </c:pt>
                <c:pt idx="308">
                  <c:v>759</c:v>
                </c:pt>
                <c:pt idx="309">
                  <c:v>632</c:v>
                </c:pt>
                <c:pt idx="310">
                  <c:v>247</c:v>
                </c:pt>
                <c:pt idx="311">
                  <c:v>951</c:v>
                </c:pt>
                <c:pt idx="312">
                  <c:v>939</c:v>
                </c:pt>
                <c:pt idx="313">
                  <c:v>687</c:v>
                </c:pt>
                <c:pt idx="314">
                  <c:v>603</c:v>
                </c:pt>
                <c:pt idx="315">
                  <c:v>264</c:v>
                </c:pt>
                <c:pt idx="316">
                  <c:v>711</c:v>
                </c:pt>
                <c:pt idx="317">
                  <c:v>560</c:v>
                </c:pt>
                <c:pt idx="318">
                  <c:v>380</c:v>
                </c:pt>
                <c:pt idx="319">
                  <c:v>33</c:v>
                </c:pt>
                <c:pt idx="320">
                  <c:v>490</c:v>
                </c:pt>
                <c:pt idx="321">
                  <c:v>202</c:v>
                </c:pt>
                <c:pt idx="322">
                  <c:v>800</c:v>
                </c:pt>
                <c:pt idx="323">
                  <c:v>885</c:v>
                </c:pt>
                <c:pt idx="324">
                  <c:v>770</c:v>
                </c:pt>
                <c:pt idx="325">
                  <c:v>455</c:v>
                </c:pt>
                <c:pt idx="326">
                  <c:v>379</c:v>
                </c:pt>
                <c:pt idx="327">
                  <c:v>922</c:v>
                </c:pt>
                <c:pt idx="328">
                  <c:v>841</c:v>
                </c:pt>
                <c:pt idx="329">
                  <c:v>89</c:v>
                </c:pt>
                <c:pt idx="330">
                  <c:v>539</c:v>
                </c:pt>
                <c:pt idx="331">
                  <c:v>561</c:v>
                </c:pt>
                <c:pt idx="332">
                  <c:v>159</c:v>
                </c:pt>
                <c:pt idx="333">
                  <c:v>769</c:v>
                </c:pt>
                <c:pt idx="334">
                  <c:v>159</c:v>
                </c:pt>
                <c:pt idx="335">
                  <c:v>919</c:v>
                </c:pt>
                <c:pt idx="336">
                  <c:v>420</c:v>
                </c:pt>
                <c:pt idx="337">
                  <c:v>724</c:v>
                </c:pt>
                <c:pt idx="338">
                  <c:v>499</c:v>
                </c:pt>
                <c:pt idx="339">
                  <c:v>253</c:v>
                </c:pt>
                <c:pt idx="340">
                  <c:v>660</c:v>
                </c:pt>
                <c:pt idx="341">
                  <c:v>804</c:v>
                </c:pt>
                <c:pt idx="342">
                  <c:v>546</c:v>
                </c:pt>
                <c:pt idx="343">
                  <c:v>524</c:v>
                </c:pt>
                <c:pt idx="344">
                  <c:v>788</c:v>
                </c:pt>
                <c:pt idx="345">
                  <c:v>905</c:v>
                </c:pt>
                <c:pt idx="346">
                  <c:v>670</c:v>
                </c:pt>
                <c:pt idx="347">
                  <c:v>416</c:v>
                </c:pt>
                <c:pt idx="348">
                  <c:v>887</c:v>
                </c:pt>
                <c:pt idx="349">
                  <c:v>781</c:v>
                </c:pt>
                <c:pt idx="350">
                  <c:v>89</c:v>
                </c:pt>
                <c:pt idx="351">
                  <c:v>985</c:v>
                </c:pt>
                <c:pt idx="352">
                  <c:v>341</c:v>
                </c:pt>
                <c:pt idx="353">
                  <c:v>319</c:v>
                </c:pt>
                <c:pt idx="354">
                  <c:v>489</c:v>
                </c:pt>
                <c:pt idx="355">
                  <c:v>636</c:v>
                </c:pt>
                <c:pt idx="356">
                  <c:v>162</c:v>
                </c:pt>
                <c:pt idx="357">
                  <c:v>291</c:v>
                </c:pt>
                <c:pt idx="358">
                  <c:v>702</c:v>
                </c:pt>
                <c:pt idx="359">
                  <c:v>429</c:v>
                </c:pt>
                <c:pt idx="360">
                  <c:v>549</c:v>
                </c:pt>
                <c:pt idx="361">
                  <c:v>177</c:v>
                </c:pt>
                <c:pt idx="362">
                  <c:v>975</c:v>
                </c:pt>
                <c:pt idx="363">
                  <c:v>670</c:v>
                </c:pt>
                <c:pt idx="364">
                  <c:v>501</c:v>
                </c:pt>
                <c:pt idx="365">
                  <c:v>611</c:v>
                </c:pt>
                <c:pt idx="366">
                  <c:v>231</c:v>
                </c:pt>
                <c:pt idx="367">
                  <c:v>709</c:v>
                </c:pt>
                <c:pt idx="368">
                  <c:v>75</c:v>
                </c:pt>
                <c:pt idx="369">
                  <c:v>636</c:v>
                </c:pt>
                <c:pt idx="370">
                  <c:v>239</c:v>
                </c:pt>
                <c:pt idx="371">
                  <c:v>356</c:v>
                </c:pt>
                <c:pt idx="372">
                  <c:v>744</c:v>
                </c:pt>
                <c:pt idx="373">
                  <c:v>109</c:v>
                </c:pt>
                <c:pt idx="374">
                  <c:v>994</c:v>
                </c:pt>
                <c:pt idx="375">
                  <c:v>983</c:v>
                </c:pt>
                <c:pt idx="376">
                  <c:v>185</c:v>
                </c:pt>
                <c:pt idx="377">
                  <c:v>506</c:v>
                </c:pt>
                <c:pt idx="378">
                  <c:v>327</c:v>
                </c:pt>
                <c:pt idx="379">
                  <c:v>833</c:v>
                </c:pt>
                <c:pt idx="380">
                  <c:v>528</c:v>
                </c:pt>
                <c:pt idx="381">
                  <c:v>237</c:v>
                </c:pt>
                <c:pt idx="382">
                  <c:v>770</c:v>
                </c:pt>
                <c:pt idx="383">
                  <c:v>350</c:v>
                </c:pt>
                <c:pt idx="384">
                  <c:v>323</c:v>
                </c:pt>
                <c:pt idx="385">
                  <c:v>607</c:v>
                </c:pt>
                <c:pt idx="386">
                  <c:v>549</c:v>
                </c:pt>
                <c:pt idx="387">
                  <c:v>749</c:v>
                </c:pt>
                <c:pt idx="388">
                  <c:v>331</c:v>
                </c:pt>
                <c:pt idx="389">
                  <c:v>546</c:v>
                </c:pt>
                <c:pt idx="390">
                  <c:v>858</c:v>
                </c:pt>
                <c:pt idx="391">
                  <c:v>350</c:v>
                </c:pt>
                <c:pt idx="392">
                  <c:v>487</c:v>
                </c:pt>
                <c:pt idx="393">
                  <c:v>996</c:v>
                </c:pt>
                <c:pt idx="394">
                  <c:v>484</c:v>
                </c:pt>
                <c:pt idx="395">
                  <c:v>483</c:v>
                </c:pt>
                <c:pt idx="396">
                  <c:v>830</c:v>
                </c:pt>
                <c:pt idx="397">
                  <c:v>430</c:v>
                </c:pt>
                <c:pt idx="398">
                  <c:v>118</c:v>
                </c:pt>
                <c:pt idx="399">
                  <c:v>349</c:v>
                </c:pt>
                <c:pt idx="400">
                  <c:v>61</c:v>
                </c:pt>
                <c:pt idx="401">
                  <c:v>336</c:v>
                </c:pt>
                <c:pt idx="402">
                  <c:v>67</c:v>
                </c:pt>
                <c:pt idx="403">
                  <c:v>819</c:v>
                </c:pt>
                <c:pt idx="404">
                  <c:v>467</c:v>
                </c:pt>
                <c:pt idx="405">
                  <c:v>62</c:v>
                </c:pt>
                <c:pt idx="406">
                  <c:v>778</c:v>
                </c:pt>
                <c:pt idx="407">
                  <c:v>205</c:v>
                </c:pt>
                <c:pt idx="408">
                  <c:v>355</c:v>
                </c:pt>
                <c:pt idx="409">
                  <c:v>434</c:v>
                </c:pt>
                <c:pt idx="410">
                  <c:v>160</c:v>
                </c:pt>
                <c:pt idx="411">
                  <c:v>573</c:v>
                </c:pt>
                <c:pt idx="412">
                  <c:v>40</c:v>
                </c:pt>
                <c:pt idx="413">
                  <c:v>843</c:v>
                </c:pt>
                <c:pt idx="414">
                  <c:v>61</c:v>
                </c:pt>
                <c:pt idx="415">
                  <c:v>636</c:v>
                </c:pt>
                <c:pt idx="416">
                  <c:v>230</c:v>
                </c:pt>
                <c:pt idx="417">
                  <c:v>559</c:v>
                </c:pt>
                <c:pt idx="418">
                  <c:v>321</c:v>
                </c:pt>
                <c:pt idx="419">
                  <c:v>366</c:v>
                </c:pt>
                <c:pt idx="420">
                  <c:v>522</c:v>
                </c:pt>
                <c:pt idx="421">
                  <c:v>96</c:v>
                </c:pt>
                <c:pt idx="422">
                  <c:v>701</c:v>
                </c:pt>
                <c:pt idx="423">
                  <c:v>316</c:v>
                </c:pt>
                <c:pt idx="424">
                  <c:v>633</c:v>
                </c:pt>
                <c:pt idx="425">
                  <c:v>711</c:v>
                </c:pt>
                <c:pt idx="426">
                  <c:v>60</c:v>
                </c:pt>
                <c:pt idx="427">
                  <c:v>286</c:v>
                </c:pt>
                <c:pt idx="428">
                  <c:v>178</c:v>
                </c:pt>
                <c:pt idx="429">
                  <c:v>309</c:v>
                </c:pt>
                <c:pt idx="430">
                  <c:v>983</c:v>
                </c:pt>
                <c:pt idx="431">
                  <c:v>903</c:v>
                </c:pt>
                <c:pt idx="432">
                  <c:v>510</c:v>
                </c:pt>
                <c:pt idx="433">
                  <c:v>138</c:v>
                </c:pt>
                <c:pt idx="434">
                  <c:v>490</c:v>
                </c:pt>
                <c:pt idx="435">
                  <c:v>305</c:v>
                </c:pt>
                <c:pt idx="436">
                  <c:v>803</c:v>
                </c:pt>
                <c:pt idx="437">
                  <c:v>781</c:v>
                </c:pt>
                <c:pt idx="438">
                  <c:v>50</c:v>
                </c:pt>
                <c:pt idx="439">
                  <c:v>466</c:v>
                </c:pt>
                <c:pt idx="440">
                  <c:v>564</c:v>
                </c:pt>
                <c:pt idx="441">
                  <c:v>907</c:v>
                </c:pt>
                <c:pt idx="442">
                  <c:v>327</c:v>
                </c:pt>
                <c:pt idx="443">
                  <c:v>150</c:v>
                </c:pt>
                <c:pt idx="444">
                  <c:v>413</c:v>
                </c:pt>
                <c:pt idx="445">
                  <c:v>477</c:v>
                </c:pt>
                <c:pt idx="446">
                  <c:v>146</c:v>
                </c:pt>
                <c:pt idx="447">
                  <c:v>523</c:v>
                </c:pt>
                <c:pt idx="448">
                  <c:v>493</c:v>
                </c:pt>
                <c:pt idx="449">
                  <c:v>358</c:v>
                </c:pt>
                <c:pt idx="450">
                  <c:v>228</c:v>
                </c:pt>
                <c:pt idx="451">
                  <c:v>718</c:v>
                </c:pt>
                <c:pt idx="452">
                  <c:v>61</c:v>
                </c:pt>
                <c:pt idx="453">
                  <c:v>968</c:v>
                </c:pt>
                <c:pt idx="454">
                  <c:v>123</c:v>
                </c:pt>
                <c:pt idx="455">
                  <c:v>429</c:v>
                </c:pt>
                <c:pt idx="456">
                  <c:v>15</c:v>
                </c:pt>
                <c:pt idx="457">
                  <c:v>755</c:v>
                </c:pt>
                <c:pt idx="458">
                  <c:v>735</c:v>
                </c:pt>
                <c:pt idx="459">
                  <c:v>202</c:v>
                </c:pt>
                <c:pt idx="460">
                  <c:v>718</c:v>
                </c:pt>
                <c:pt idx="461">
                  <c:v>895</c:v>
                </c:pt>
                <c:pt idx="462">
                  <c:v>245</c:v>
                </c:pt>
                <c:pt idx="463">
                  <c:v>524</c:v>
                </c:pt>
                <c:pt idx="464">
                  <c:v>236</c:v>
                </c:pt>
                <c:pt idx="465">
                  <c:v>925</c:v>
                </c:pt>
                <c:pt idx="466">
                  <c:v>551</c:v>
                </c:pt>
                <c:pt idx="467">
                  <c:v>435</c:v>
                </c:pt>
                <c:pt idx="468">
                  <c:v>174</c:v>
                </c:pt>
                <c:pt idx="469">
                  <c:v>521</c:v>
                </c:pt>
                <c:pt idx="470">
                  <c:v>542</c:v>
                </c:pt>
                <c:pt idx="471">
                  <c:v>988</c:v>
                </c:pt>
                <c:pt idx="472">
                  <c:v>615</c:v>
                </c:pt>
                <c:pt idx="473">
                  <c:v>928</c:v>
                </c:pt>
                <c:pt idx="474">
                  <c:v>163</c:v>
                </c:pt>
                <c:pt idx="475">
                  <c:v>517</c:v>
                </c:pt>
                <c:pt idx="476">
                  <c:v>727</c:v>
                </c:pt>
                <c:pt idx="477">
                  <c:v>135</c:v>
                </c:pt>
                <c:pt idx="478">
                  <c:v>742</c:v>
                </c:pt>
                <c:pt idx="479">
                  <c:v>218</c:v>
                </c:pt>
                <c:pt idx="480">
                  <c:v>819</c:v>
                </c:pt>
                <c:pt idx="481">
                  <c:v>182</c:v>
                </c:pt>
                <c:pt idx="482">
                  <c:v>155</c:v>
                </c:pt>
                <c:pt idx="483">
                  <c:v>91</c:v>
                </c:pt>
                <c:pt idx="484">
                  <c:v>767</c:v>
                </c:pt>
                <c:pt idx="485">
                  <c:v>657</c:v>
                </c:pt>
                <c:pt idx="486">
                  <c:v>39</c:v>
                </c:pt>
                <c:pt idx="487">
                  <c:v>699</c:v>
                </c:pt>
                <c:pt idx="488">
                  <c:v>468</c:v>
                </c:pt>
                <c:pt idx="489">
                  <c:v>207</c:v>
                </c:pt>
                <c:pt idx="490">
                  <c:v>782</c:v>
                </c:pt>
                <c:pt idx="491">
                  <c:v>987</c:v>
                </c:pt>
                <c:pt idx="492">
                  <c:v>928</c:v>
                </c:pt>
                <c:pt idx="493">
                  <c:v>741</c:v>
                </c:pt>
                <c:pt idx="494">
                  <c:v>358</c:v>
                </c:pt>
                <c:pt idx="495">
                  <c:v>899</c:v>
                </c:pt>
                <c:pt idx="496">
                  <c:v>811</c:v>
                </c:pt>
                <c:pt idx="497">
                  <c:v>694</c:v>
                </c:pt>
                <c:pt idx="498">
                  <c:v>824</c:v>
                </c:pt>
                <c:pt idx="499">
                  <c:v>322</c:v>
                </c:pt>
                <c:pt idx="500">
                  <c:v>625</c:v>
                </c:pt>
                <c:pt idx="501">
                  <c:v>743</c:v>
                </c:pt>
                <c:pt idx="502">
                  <c:v>346</c:v>
                </c:pt>
                <c:pt idx="503">
                  <c:v>710</c:v>
                </c:pt>
                <c:pt idx="504">
                  <c:v>958</c:v>
                </c:pt>
                <c:pt idx="505">
                  <c:v>315</c:v>
                </c:pt>
                <c:pt idx="506">
                  <c:v>801</c:v>
                </c:pt>
                <c:pt idx="507">
                  <c:v>998</c:v>
                </c:pt>
                <c:pt idx="508">
                  <c:v>382</c:v>
                </c:pt>
                <c:pt idx="509">
                  <c:v>754</c:v>
                </c:pt>
                <c:pt idx="510">
                  <c:v>522</c:v>
                </c:pt>
                <c:pt idx="511">
                  <c:v>976</c:v>
                </c:pt>
                <c:pt idx="512">
                  <c:v>463</c:v>
                </c:pt>
                <c:pt idx="513">
                  <c:v>568</c:v>
                </c:pt>
                <c:pt idx="514">
                  <c:v>191</c:v>
                </c:pt>
                <c:pt idx="515">
                  <c:v>347</c:v>
                </c:pt>
                <c:pt idx="516">
                  <c:v>833</c:v>
                </c:pt>
                <c:pt idx="517">
                  <c:v>95</c:v>
                </c:pt>
                <c:pt idx="518">
                  <c:v>407</c:v>
                </c:pt>
                <c:pt idx="519">
                  <c:v>959</c:v>
                </c:pt>
                <c:pt idx="520">
                  <c:v>76</c:v>
                </c:pt>
                <c:pt idx="521">
                  <c:v>783</c:v>
                </c:pt>
                <c:pt idx="522">
                  <c:v>181</c:v>
                </c:pt>
                <c:pt idx="523">
                  <c:v>946</c:v>
                </c:pt>
                <c:pt idx="524">
                  <c:v>489</c:v>
                </c:pt>
                <c:pt idx="525">
                  <c:v>426</c:v>
                </c:pt>
                <c:pt idx="526">
                  <c:v>57</c:v>
                </c:pt>
                <c:pt idx="527">
                  <c:v>465</c:v>
                </c:pt>
                <c:pt idx="528">
                  <c:v>394</c:v>
                </c:pt>
                <c:pt idx="529">
                  <c:v>600</c:v>
                </c:pt>
                <c:pt idx="530">
                  <c:v>889</c:v>
                </c:pt>
                <c:pt idx="531">
                  <c:v>505</c:v>
                </c:pt>
                <c:pt idx="532">
                  <c:v>274</c:v>
                </c:pt>
                <c:pt idx="533">
                  <c:v>757</c:v>
                </c:pt>
                <c:pt idx="534">
                  <c:v>562</c:v>
                </c:pt>
                <c:pt idx="535">
                  <c:v>889</c:v>
                </c:pt>
                <c:pt idx="536">
                  <c:v>369</c:v>
                </c:pt>
                <c:pt idx="537">
                  <c:v>471</c:v>
                </c:pt>
                <c:pt idx="538">
                  <c:v>821</c:v>
                </c:pt>
                <c:pt idx="539">
                  <c:v>112</c:v>
                </c:pt>
                <c:pt idx="540">
                  <c:v>609</c:v>
                </c:pt>
                <c:pt idx="541">
                  <c:v>217</c:v>
                </c:pt>
                <c:pt idx="542">
                  <c:v>676</c:v>
                </c:pt>
                <c:pt idx="543">
                  <c:v>905</c:v>
                </c:pt>
                <c:pt idx="544">
                  <c:v>881</c:v>
                </c:pt>
                <c:pt idx="545">
                  <c:v>925</c:v>
                </c:pt>
                <c:pt idx="546">
                  <c:v>552</c:v>
                </c:pt>
                <c:pt idx="547">
                  <c:v>247</c:v>
                </c:pt>
                <c:pt idx="548">
                  <c:v>779</c:v>
                </c:pt>
                <c:pt idx="549">
                  <c:v>95</c:v>
                </c:pt>
                <c:pt idx="550">
                  <c:v>161</c:v>
                </c:pt>
                <c:pt idx="551">
                  <c:v>156</c:v>
                </c:pt>
                <c:pt idx="552">
                  <c:v>446</c:v>
                </c:pt>
                <c:pt idx="553">
                  <c:v>236</c:v>
                </c:pt>
                <c:pt idx="554">
                  <c:v>943</c:v>
                </c:pt>
                <c:pt idx="555">
                  <c:v>849</c:v>
                </c:pt>
                <c:pt idx="556">
                  <c:v>52</c:v>
                </c:pt>
                <c:pt idx="557">
                  <c:v>424</c:v>
                </c:pt>
                <c:pt idx="558">
                  <c:v>142</c:v>
                </c:pt>
                <c:pt idx="559">
                  <c:v>983</c:v>
                </c:pt>
                <c:pt idx="560">
                  <c:v>942</c:v>
                </c:pt>
                <c:pt idx="561">
                  <c:v>981</c:v>
                </c:pt>
                <c:pt idx="562">
                  <c:v>513</c:v>
                </c:pt>
                <c:pt idx="563">
                  <c:v>181</c:v>
                </c:pt>
                <c:pt idx="564">
                  <c:v>514</c:v>
                </c:pt>
                <c:pt idx="565">
                  <c:v>909</c:v>
                </c:pt>
                <c:pt idx="566">
                  <c:v>546</c:v>
                </c:pt>
                <c:pt idx="567">
                  <c:v>213</c:v>
                </c:pt>
                <c:pt idx="568">
                  <c:v>861</c:v>
                </c:pt>
                <c:pt idx="569">
                  <c:v>831</c:v>
                </c:pt>
                <c:pt idx="570">
                  <c:v>268</c:v>
                </c:pt>
                <c:pt idx="571">
                  <c:v>107</c:v>
                </c:pt>
                <c:pt idx="572">
                  <c:v>605</c:v>
                </c:pt>
                <c:pt idx="573">
                  <c:v>161</c:v>
                </c:pt>
                <c:pt idx="574">
                  <c:v>592</c:v>
                </c:pt>
                <c:pt idx="575">
                  <c:v>973</c:v>
                </c:pt>
                <c:pt idx="576">
                  <c:v>909</c:v>
                </c:pt>
                <c:pt idx="577">
                  <c:v>973</c:v>
                </c:pt>
                <c:pt idx="578">
                  <c:v>271</c:v>
                </c:pt>
                <c:pt idx="579">
                  <c:v>178</c:v>
                </c:pt>
                <c:pt idx="580">
                  <c:v>29</c:v>
                </c:pt>
                <c:pt idx="581">
                  <c:v>523</c:v>
                </c:pt>
                <c:pt idx="582">
                  <c:v>701</c:v>
                </c:pt>
                <c:pt idx="583">
                  <c:v>120</c:v>
                </c:pt>
                <c:pt idx="584">
                  <c:v>17</c:v>
                </c:pt>
                <c:pt idx="585">
                  <c:v>434</c:v>
                </c:pt>
                <c:pt idx="586">
                  <c:v>776</c:v>
                </c:pt>
                <c:pt idx="587">
                  <c:v>361</c:v>
                </c:pt>
                <c:pt idx="588">
                  <c:v>348</c:v>
                </c:pt>
                <c:pt idx="589">
                  <c:v>192</c:v>
                </c:pt>
                <c:pt idx="590">
                  <c:v>860</c:v>
                </c:pt>
                <c:pt idx="591">
                  <c:v>853</c:v>
                </c:pt>
                <c:pt idx="592">
                  <c:v>49</c:v>
                </c:pt>
                <c:pt idx="593">
                  <c:v>961</c:v>
                </c:pt>
                <c:pt idx="594">
                  <c:v>340</c:v>
                </c:pt>
                <c:pt idx="595">
                  <c:v>767</c:v>
                </c:pt>
                <c:pt idx="596">
                  <c:v>780</c:v>
                </c:pt>
                <c:pt idx="597">
                  <c:v>875</c:v>
                </c:pt>
                <c:pt idx="598">
                  <c:v>807</c:v>
                </c:pt>
                <c:pt idx="599">
                  <c:v>400</c:v>
                </c:pt>
                <c:pt idx="600">
                  <c:v>374</c:v>
                </c:pt>
                <c:pt idx="601">
                  <c:v>570</c:v>
                </c:pt>
                <c:pt idx="602">
                  <c:v>961</c:v>
                </c:pt>
                <c:pt idx="603">
                  <c:v>242</c:v>
                </c:pt>
                <c:pt idx="604">
                  <c:v>653</c:v>
                </c:pt>
                <c:pt idx="605">
                  <c:v>526</c:v>
                </c:pt>
                <c:pt idx="606">
                  <c:v>895</c:v>
                </c:pt>
                <c:pt idx="607">
                  <c:v>514</c:v>
                </c:pt>
                <c:pt idx="608">
                  <c:v>28</c:v>
                </c:pt>
                <c:pt idx="609">
                  <c:v>445</c:v>
                </c:pt>
                <c:pt idx="610">
                  <c:v>637</c:v>
                </c:pt>
                <c:pt idx="611">
                  <c:v>407</c:v>
                </c:pt>
                <c:pt idx="612">
                  <c:v>65</c:v>
                </c:pt>
                <c:pt idx="613">
                  <c:v>186</c:v>
                </c:pt>
                <c:pt idx="614">
                  <c:v>826</c:v>
                </c:pt>
                <c:pt idx="615">
                  <c:v>950</c:v>
                </c:pt>
                <c:pt idx="616">
                  <c:v>855</c:v>
                </c:pt>
                <c:pt idx="617">
                  <c:v>472</c:v>
                </c:pt>
                <c:pt idx="618">
                  <c:v>417</c:v>
                </c:pt>
                <c:pt idx="619">
                  <c:v>902</c:v>
                </c:pt>
                <c:pt idx="620">
                  <c:v>420</c:v>
                </c:pt>
                <c:pt idx="621">
                  <c:v>617</c:v>
                </c:pt>
                <c:pt idx="622">
                  <c:v>909</c:v>
                </c:pt>
                <c:pt idx="623">
                  <c:v>682</c:v>
                </c:pt>
                <c:pt idx="624">
                  <c:v>773</c:v>
                </c:pt>
                <c:pt idx="625">
                  <c:v>208</c:v>
                </c:pt>
                <c:pt idx="626">
                  <c:v>434</c:v>
                </c:pt>
                <c:pt idx="627">
                  <c:v>206</c:v>
                </c:pt>
                <c:pt idx="628">
                  <c:v>803</c:v>
                </c:pt>
                <c:pt idx="629">
                  <c:v>494</c:v>
                </c:pt>
                <c:pt idx="630">
                  <c:v>709</c:v>
                </c:pt>
                <c:pt idx="631">
                  <c:v>837</c:v>
                </c:pt>
                <c:pt idx="632">
                  <c:v>725</c:v>
                </c:pt>
                <c:pt idx="633">
                  <c:v>647</c:v>
                </c:pt>
                <c:pt idx="634">
                  <c:v>151</c:v>
                </c:pt>
                <c:pt idx="635">
                  <c:v>399</c:v>
                </c:pt>
                <c:pt idx="636">
                  <c:v>146</c:v>
                </c:pt>
                <c:pt idx="637">
                  <c:v>492</c:v>
                </c:pt>
                <c:pt idx="638">
                  <c:v>936</c:v>
                </c:pt>
                <c:pt idx="639">
                  <c:v>591</c:v>
                </c:pt>
                <c:pt idx="640">
                  <c:v>858</c:v>
                </c:pt>
                <c:pt idx="641">
                  <c:v>109</c:v>
                </c:pt>
                <c:pt idx="642">
                  <c:v>918</c:v>
                </c:pt>
                <c:pt idx="643">
                  <c:v>751</c:v>
                </c:pt>
                <c:pt idx="644">
                  <c:v>952</c:v>
                </c:pt>
                <c:pt idx="645">
                  <c:v>20</c:v>
                </c:pt>
                <c:pt idx="646">
                  <c:v>865</c:v>
                </c:pt>
                <c:pt idx="647">
                  <c:v>406</c:v>
                </c:pt>
                <c:pt idx="648">
                  <c:v>604</c:v>
                </c:pt>
                <c:pt idx="649">
                  <c:v>792</c:v>
                </c:pt>
                <c:pt idx="650">
                  <c:v>49</c:v>
                </c:pt>
                <c:pt idx="651">
                  <c:v>42</c:v>
                </c:pt>
                <c:pt idx="652">
                  <c:v>897</c:v>
                </c:pt>
                <c:pt idx="653">
                  <c:v>271</c:v>
                </c:pt>
                <c:pt idx="654">
                  <c:v>175</c:v>
                </c:pt>
                <c:pt idx="655">
                  <c:v>780</c:v>
                </c:pt>
                <c:pt idx="656">
                  <c:v>841</c:v>
                </c:pt>
                <c:pt idx="657">
                  <c:v>589</c:v>
                </c:pt>
                <c:pt idx="658">
                  <c:v>1000</c:v>
                </c:pt>
                <c:pt idx="659">
                  <c:v>484</c:v>
                </c:pt>
                <c:pt idx="660">
                  <c:v>285</c:v>
                </c:pt>
                <c:pt idx="661">
                  <c:v>30</c:v>
                </c:pt>
                <c:pt idx="662">
                  <c:v>684</c:v>
                </c:pt>
                <c:pt idx="663">
                  <c:v>666</c:v>
                </c:pt>
                <c:pt idx="664">
                  <c:v>512</c:v>
                </c:pt>
                <c:pt idx="665">
                  <c:v>257</c:v>
                </c:pt>
                <c:pt idx="666">
                  <c:v>897</c:v>
                </c:pt>
                <c:pt idx="667">
                  <c:v>276</c:v>
                </c:pt>
                <c:pt idx="668">
                  <c:v>522</c:v>
                </c:pt>
                <c:pt idx="669">
                  <c:v>222</c:v>
                </c:pt>
                <c:pt idx="670">
                  <c:v>578</c:v>
                </c:pt>
                <c:pt idx="671">
                  <c:v>590</c:v>
                </c:pt>
                <c:pt idx="672">
                  <c:v>647</c:v>
                </c:pt>
                <c:pt idx="673">
                  <c:v>746</c:v>
                </c:pt>
                <c:pt idx="674">
                  <c:v>367</c:v>
                </c:pt>
                <c:pt idx="675">
                  <c:v>44</c:v>
                </c:pt>
                <c:pt idx="676">
                  <c:v>774</c:v>
                </c:pt>
                <c:pt idx="677">
                  <c:v>350</c:v>
                </c:pt>
                <c:pt idx="678">
                  <c:v>426</c:v>
                </c:pt>
                <c:pt idx="679">
                  <c:v>51</c:v>
                </c:pt>
                <c:pt idx="680">
                  <c:v>987</c:v>
                </c:pt>
                <c:pt idx="681">
                  <c:v>235</c:v>
                </c:pt>
                <c:pt idx="682">
                  <c:v>450</c:v>
                </c:pt>
                <c:pt idx="683">
                  <c:v>90</c:v>
                </c:pt>
                <c:pt idx="684">
                  <c:v>765</c:v>
                </c:pt>
                <c:pt idx="685">
                  <c:v>453</c:v>
                </c:pt>
                <c:pt idx="686">
                  <c:v>943</c:v>
                </c:pt>
                <c:pt idx="687">
                  <c:v>988</c:v>
                </c:pt>
                <c:pt idx="688">
                  <c:v>364</c:v>
                </c:pt>
                <c:pt idx="689">
                  <c:v>829</c:v>
                </c:pt>
                <c:pt idx="690">
                  <c:v>267</c:v>
                </c:pt>
                <c:pt idx="691">
                  <c:v>830</c:v>
                </c:pt>
                <c:pt idx="692">
                  <c:v>944</c:v>
                </c:pt>
                <c:pt idx="693">
                  <c:v>899</c:v>
                </c:pt>
                <c:pt idx="694">
                  <c:v>588</c:v>
                </c:pt>
                <c:pt idx="695">
                  <c:v>664</c:v>
                </c:pt>
                <c:pt idx="696">
                  <c:v>93</c:v>
                </c:pt>
                <c:pt idx="697">
                  <c:v>344</c:v>
                </c:pt>
                <c:pt idx="698">
                  <c:v>406</c:v>
                </c:pt>
                <c:pt idx="699">
                  <c:v>202</c:v>
                </c:pt>
                <c:pt idx="700">
                  <c:v>135</c:v>
                </c:pt>
                <c:pt idx="701">
                  <c:v>233</c:v>
                </c:pt>
                <c:pt idx="702">
                  <c:v>479</c:v>
                </c:pt>
                <c:pt idx="703">
                  <c:v>583</c:v>
                </c:pt>
                <c:pt idx="704">
                  <c:v>717</c:v>
                </c:pt>
                <c:pt idx="705">
                  <c:v>487</c:v>
                </c:pt>
                <c:pt idx="706">
                  <c:v>255</c:v>
                </c:pt>
                <c:pt idx="707">
                  <c:v>536</c:v>
                </c:pt>
                <c:pt idx="708">
                  <c:v>362</c:v>
                </c:pt>
                <c:pt idx="709">
                  <c:v>284</c:v>
                </c:pt>
                <c:pt idx="710">
                  <c:v>569</c:v>
                </c:pt>
                <c:pt idx="711">
                  <c:v>623</c:v>
                </c:pt>
                <c:pt idx="712">
                  <c:v>700</c:v>
                </c:pt>
                <c:pt idx="713">
                  <c:v>208</c:v>
                </c:pt>
                <c:pt idx="714">
                  <c:v>958</c:v>
                </c:pt>
                <c:pt idx="715">
                  <c:v>923</c:v>
                </c:pt>
                <c:pt idx="716">
                  <c:v>923</c:v>
                </c:pt>
                <c:pt idx="717">
                  <c:v>313</c:v>
                </c:pt>
                <c:pt idx="718">
                  <c:v>30</c:v>
                </c:pt>
                <c:pt idx="719">
                  <c:v>959</c:v>
                </c:pt>
                <c:pt idx="720">
                  <c:v>341</c:v>
                </c:pt>
                <c:pt idx="721">
                  <c:v>484</c:v>
                </c:pt>
                <c:pt idx="722">
                  <c:v>112</c:v>
                </c:pt>
                <c:pt idx="723">
                  <c:v>161</c:v>
                </c:pt>
                <c:pt idx="724">
                  <c:v>651</c:v>
                </c:pt>
                <c:pt idx="725">
                  <c:v>461</c:v>
                </c:pt>
                <c:pt idx="726">
                  <c:v>225</c:v>
                </c:pt>
                <c:pt idx="727">
                  <c:v>80</c:v>
                </c:pt>
                <c:pt idx="728">
                  <c:v>781</c:v>
                </c:pt>
                <c:pt idx="729">
                  <c:v>784</c:v>
                </c:pt>
                <c:pt idx="730">
                  <c:v>535</c:v>
                </c:pt>
                <c:pt idx="731">
                  <c:v>514</c:v>
                </c:pt>
                <c:pt idx="732">
                  <c:v>597</c:v>
                </c:pt>
                <c:pt idx="733">
                  <c:v>593</c:v>
                </c:pt>
                <c:pt idx="734">
                  <c:v>229</c:v>
                </c:pt>
                <c:pt idx="735">
                  <c:v>240</c:v>
                </c:pt>
                <c:pt idx="736">
                  <c:v>406</c:v>
                </c:pt>
                <c:pt idx="737">
                  <c:v>370</c:v>
                </c:pt>
                <c:pt idx="738">
                  <c:v>263</c:v>
                </c:pt>
                <c:pt idx="739">
                  <c:v>326</c:v>
                </c:pt>
                <c:pt idx="740">
                  <c:v>70</c:v>
                </c:pt>
                <c:pt idx="741">
                  <c:v>709</c:v>
                </c:pt>
                <c:pt idx="742">
                  <c:v>785</c:v>
                </c:pt>
                <c:pt idx="743">
                  <c:v>515</c:v>
                </c:pt>
                <c:pt idx="744">
                  <c:v>27</c:v>
                </c:pt>
                <c:pt idx="745">
                  <c:v>188</c:v>
                </c:pt>
                <c:pt idx="746">
                  <c:v>312</c:v>
                </c:pt>
                <c:pt idx="747">
                  <c:v>754</c:v>
                </c:pt>
                <c:pt idx="748">
                  <c:v>829</c:v>
                </c:pt>
                <c:pt idx="749">
                  <c:v>391</c:v>
                </c:pt>
                <c:pt idx="750">
                  <c:v>104</c:v>
                </c:pt>
                <c:pt idx="751">
                  <c:v>782</c:v>
                </c:pt>
                <c:pt idx="752">
                  <c:v>969</c:v>
                </c:pt>
                <c:pt idx="753">
                  <c:v>770</c:v>
                </c:pt>
                <c:pt idx="754">
                  <c:v>808</c:v>
                </c:pt>
                <c:pt idx="755">
                  <c:v>709</c:v>
                </c:pt>
                <c:pt idx="756">
                  <c:v>428</c:v>
                </c:pt>
                <c:pt idx="757">
                  <c:v>539</c:v>
                </c:pt>
                <c:pt idx="758">
                  <c:v>830</c:v>
                </c:pt>
                <c:pt idx="759">
                  <c:v>970</c:v>
                </c:pt>
                <c:pt idx="760">
                  <c:v>410</c:v>
                </c:pt>
                <c:pt idx="761">
                  <c:v>657</c:v>
                </c:pt>
                <c:pt idx="762">
                  <c:v>631</c:v>
                </c:pt>
                <c:pt idx="763">
                  <c:v>385</c:v>
                </c:pt>
                <c:pt idx="764">
                  <c:v>603</c:v>
                </c:pt>
                <c:pt idx="765">
                  <c:v>906</c:v>
                </c:pt>
                <c:pt idx="766">
                  <c:v>507</c:v>
                </c:pt>
                <c:pt idx="767">
                  <c:v>115</c:v>
                </c:pt>
                <c:pt idx="768">
                  <c:v>748</c:v>
                </c:pt>
                <c:pt idx="769">
                  <c:v>328</c:v>
                </c:pt>
                <c:pt idx="770">
                  <c:v>203</c:v>
                </c:pt>
                <c:pt idx="771">
                  <c:v>102</c:v>
                </c:pt>
                <c:pt idx="772">
                  <c:v>253</c:v>
                </c:pt>
                <c:pt idx="773">
                  <c:v>214</c:v>
                </c:pt>
                <c:pt idx="774">
                  <c:v>304</c:v>
                </c:pt>
                <c:pt idx="775">
                  <c:v>585</c:v>
                </c:pt>
                <c:pt idx="776">
                  <c:v>354</c:v>
                </c:pt>
                <c:pt idx="777">
                  <c:v>832</c:v>
                </c:pt>
                <c:pt idx="778">
                  <c:v>53</c:v>
                </c:pt>
                <c:pt idx="779">
                  <c:v>780</c:v>
                </c:pt>
                <c:pt idx="780">
                  <c:v>450</c:v>
                </c:pt>
                <c:pt idx="781">
                  <c:v>12</c:v>
                </c:pt>
                <c:pt idx="782">
                  <c:v>421</c:v>
                </c:pt>
                <c:pt idx="783">
                  <c:v>22</c:v>
                </c:pt>
                <c:pt idx="784">
                  <c:v>228</c:v>
                </c:pt>
                <c:pt idx="785">
                  <c:v>758</c:v>
                </c:pt>
                <c:pt idx="786">
                  <c:v>708</c:v>
                </c:pt>
                <c:pt idx="787">
                  <c:v>105</c:v>
                </c:pt>
                <c:pt idx="788">
                  <c:v>273</c:v>
                </c:pt>
                <c:pt idx="789">
                  <c:v>730</c:v>
                </c:pt>
                <c:pt idx="790">
                  <c:v>997</c:v>
                </c:pt>
                <c:pt idx="791">
                  <c:v>409</c:v>
                </c:pt>
                <c:pt idx="792">
                  <c:v>381</c:v>
                </c:pt>
                <c:pt idx="793">
                  <c:v>532</c:v>
                </c:pt>
                <c:pt idx="794">
                  <c:v>386</c:v>
                </c:pt>
                <c:pt idx="795">
                  <c:v>84</c:v>
                </c:pt>
                <c:pt idx="796">
                  <c:v>680</c:v>
                </c:pt>
                <c:pt idx="797">
                  <c:v>26</c:v>
                </c:pt>
                <c:pt idx="798">
                  <c:v>706</c:v>
                </c:pt>
                <c:pt idx="799">
                  <c:v>406</c:v>
                </c:pt>
                <c:pt idx="800">
                  <c:v>819</c:v>
                </c:pt>
                <c:pt idx="801">
                  <c:v>683</c:v>
                </c:pt>
                <c:pt idx="802">
                  <c:v>69</c:v>
                </c:pt>
                <c:pt idx="803">
                  <c:v>623</c:v>
                </c:pt>
                <c:pt idx="804">
                  <c:v>914</c:v>
                </c:pt>
                <c:pt idx="805">
                  <c:v>583</c:v>
                </c:pt>
                <c:pt idx="806">
                  <c:v>727</c:v>
                </c:pt>
                <c:pt idx="807">
                  <c:v>626</c:v>
                </c:pt>
                <c:pt idx="808">
                  <c:v>431</c:v>
                </c:pt>
                <c:pt idx="809">
                  <c:v>284</c:v>
                </c:pt>
                <c:pt idx="810">
                  <c:v>387</c:v>
                </c:pt>
                <c:pt idx="811">
                  <c:v>844</c:v>
                </c:pt>
                <c:pt idx="812">
                  <c:v>543</c:v>
                </c:pt>
                <c:pt idx="813">
                  <c:v>393</c:v>
                </c:pt>
                <c:pt idx="814">
                  <c:v>491</c:v>
                </c:pt>
                <c:pt idx="815">
                  <c:v>543</c:v>
                </c:pt>
                <c:pt idx="816">
                  <c:v>803</c:v>
                </c:pt>
                <c:pt idx="817">
                  <c:v>302</c:v>
                </c:pt>
                <c:pt idx="818">
                  <c:v>168</c:v>
                </c:pt>
                <c:pt idx="819">
                  <c:v>813</c:v>
                </c:pt>
                <c:pt idx="820">
                  <c:v>352</c:v>
                </c:pt>
                <c:pt idx="821">
                  <c:v>585</c:v>
                </c:pt>
                <c:pt idx="822">
                  <c:v>112</c:v>
                </c:pt>
                <c:pt idx="823">
                  <c:v>718</c:v>
                </c:pt>
                <c:pt idx="824">
                  <c:v>33</c:v>
                </c:pt>
                <c:pt idx="825">
                  <c:v>159</c:v>
                </c:pt>
                <c:pt idx="826">
                  <c:v>559</c:v>
                </c:pt>
                <c:pt idx="827">
                  <c:v>464</c:v>
                </c:pt>
                <c:pt idx="828">
                  <c:v>423</c:v>
                </c:pt>
                <c:pt idx="829">
                  <c:v>962</c:v>
                </c:pt>
                <c:pt idx="830">
                  <c:v>537</c:v>
                </c:pt>
                <c:pt idx="831">
                  <c:v>442</c:v>
                </c:pt>
                <c:pt idx="832">
                  <c:v>871</c:v>
                </c:pt>
                <c:pt idx="833">
                  <c:v>738</c:v>
                </c:pt>
                <c:pt idx="834">
                  <c:v>838</c:v>
                </c:pt>
                <c:pt idx="835">
                  <c:v>936</c:v>
                </c:pt>
                <c:pt idx="836">
                  <c:v>889</c:v>
                </c:pt>
                <c:pt idx="837">
                  <c:v>154</c:v>
                </c:pt>
                <c:pt idx="838">
                  <c:v>108</c:v>
                </c:pt>
                <c:pt idx="839">
                  <c:v>238</c:v>
                </c:pt>
                <c:pt idx="840">
                  <c:v>40</c:v>
                </c:pt>
                <c:pt idx="841">
                  <c:v>600</c:v>
                </c:pt>
                <c:pt idx="842">
                  <c:v>543</c:v>
                </c:pt>
                <c:pt idx="843">
                  <c:v>260</c:v>
                </c:pt>
                <c:pt idx="844">
                  <c:v>287</c:v>
                </c:pt>
                <c:pt idx="845">
                  <c:v>133</c:v>
                </c:pt>
                <c:pt idx="846">
                  <c:v>676</c:v>
                </c:pt>
                <c:pt idx="847">
                  <c:v>999</c:v>
                </c:pt>
                <c:pt idx="848">
                  <c:v>580</c:v>
                </c:pt>
                <c:pt idx="849">
                  <c:v>334</c:v>
                </c:pt>
                <c:pt idx="850">
                  <c:v>155</c:v>
                </c:pt>
                <c:pt idx="851">
                  <c:v>813</c:v>
                </c:pt>
                <c:pt idx="852">
                  <c:v>831</c:v>
                </c:pt>
                <c:pt idx="853">
                  <c:v>836</c:v>
                </c:pt>
                <c:pt idx="854">
                  <c:v>855</c:v>
                </c:pt>
                <c:pt idx="855">
                  <c:v>180</c:v>
                </c:pt>
                <c:pt idx="856">
                  <c:v>394</c:v>
                </c:pt>
                <c:pt idx="857">
                  <c:v>573</c:v>
                </c:pt>
                <c:pt idx="858">
                  <c:v>206</c:v>
                </c:pt>
                <c:pt idx="859">
                  <c:v>742</c:v>
                </c:pt>
                <c:pt idx="860">
                  <c:v>886</c:v>
                </c:pt>
                <c:pt idx="861">
                  <c:v>594</c:v>
                </c:pt>
                <c:pt idx="862">
                  <c:v>696</c:v>
                </c:pt>
                <c:pt idx="863">
                  <c:v>811</c:v>
                </c:pt>
                <c:pt idx="864">
                  <c:v>475</c:v>
                </c:pt>
                <c:pt idx="865">
                  <c:v>115</c:v>
                </c:pt>
                <c:pt idx="866">
                  <c:v>938</c:v>
                </c:pt>
                <c:pt idx="867">
                  <c:v>803</c:v>
                </c:pt>
                <c:pt idx="868">
                  <c:v>190</c:v>
                </c:pt>
                <c:pt idx="869">
                  <c:v>672</c:v>
                </c:pt>
                <c:pt idx="870">
                  <c:v>591</c:v>
                </c:pt>
                <c:pt idx="871">
                  <c:v>720</c:v>
                </c:pt>
                <c:pt idx="872">
                  <c:v>579</c:v>
                </c:pt>
                <c:pt idx="873">
                  <c:v>216</c:v>
                </c:pt>
                <c:pt idx="874">
                  <c:v>226</c:v>
                </c:pt>
                <c:pt idx="875">
                  <c:v>80</c:v>
                </c:pt>
                <c:pt idx="876">
                  <c:v>601</c:v>
                </c:pt>
                <c:pt idx="877">
                  <c:v>40</c:v>
                </c:pt>
                <c:pt idx="878">
                  <c:v>194</c:v>
                </c:pt>
                <c:pt idx="879">
                  <c:v>429</c:v>
                </c:pt>
                <c:pt idx="880">
                  <c:v>292</c:v>
                </c:pt>
                <c:pt idx="881">
                  <c:v>617</c:v>
                </c:pt>
                <c:pt idx="882">
                  <c:v>476</c:v>
                </c:pt>
                <c:pt idx="883">
                  <c:v>714</c:v>
                </c:pt>
                <c:pt idx="884">
                  <c:v>417</c:v>
                </c:pt>
                <c:pt idx="885">
                  <c:v>707</c:v>
                </c:pt>
                <c:pt idx="886">
                  <c:v>959</c:v>
                </c:pt>
                <c:pt idx="887">
                  <c:v>872</c:v>
                </c:pt>
                <c:pt idx="888">
                  <c:v>829</c:v>
                </c:pt>
                <c:pt idx="889">
                  <c:v>382</c:v>
                </c:pt>
                <c:pt idx="890">
                  <c:v>346</c:v>
                </c:pt>
                <c:pt idx="891">
                  <c:v>112</c:v>
                </c:pt>
                <c:pt idx="892">
                  <c:v>69</c:v>
                </c:pt>
                <c:pt idx="893">
                  <c:v>750</c:v>
                </c:pt>
                <c:pt idx="894">
                  <c:v>112</c:v>
                </c:pt>
                <c:pt idx="895">
                  <c:v>12</c:v>
                </c:pt>
                <c:pt idx="896">
                  <c:v>557</c:v>
                </c:pt>
                <c:pt idx="897">
                  <c:v>827</c:v>
                </c:pt>
                <c:pt idx="898">
                  <c:v>424</c:v>
                </c:pt>
                <c:pt idx="899">
                  <c:v>785</c:v>
                </c:pt>
                <c:pt idx="900">
                  <c:v>80</c:v>
                </c:pt>
                <c:pt idx="901">
                  <c:v>239</c:v>
                </c:pt>
                <c:pt idx="902">
                  <c:v>25</c:v>
                </c:pt>
                <c:pt idx="903">
                  <c:v>482</c:v>
                </c:pt>
                <c:pt idx="904">
                  <c:v>775</c:v>
                </c:pt>
                <c:pt idx="905">
                  <c:v>107</c:v>
                </c:pt>
                <c:pt idx="906">
                  <c:v>378</c:v>
                </c:pt>
                <c:pt idx="907">
                  <c:v>874</c:v>
                </c:pt>
                <c:pt idx="908">
                  <c:v>53</c:v>
                </c:pt>
                <c:pt idx="909">
                  <c:v>818</c:v>
                </c:pt>
                <c:pt idx="910">
                  <c:v>732</c:v>
                </c:pt>
                <c:pt idx="911">
                  <c:v>85</c:v>
                </c:pt>
                <c:pt idx="912">
                  <c:v>896</c:v>
                </c:pt>
                <c:pt idx="913">
                  <c:v>581</c:v>
                </c:pt>
                <c:pt idx="914">
                  <c:v>318</c:v>
                </c:pt>
                <c:pt idx="915">
                  <c:v>862</c:v>
                </c:pt>
                <c:pt idx="916">
                  <c:v>944</c:v>
                </c:pt>
                <c:pt idx="917">
                  <c:v>304</c:v>
                </c:pt>
                <c:pt idx="918">
                  <c:v>358</c:v>
                </c:pt>
                <c:pt idx="919">
                  <c:v>389</c:v>
                </c:pt>
                <c:pt idx="920">
                  <c:v>221</c:v>
                </c:pt>
                <c:pt idx="921">
                  <c:v>688</c:v>
                </c:pt>
                <c:pt idx="922">
                  <c:v>544</c:v>
                </c:pt>
                <c:pt idx="923">
                  <c:v>63</c:v>
                </c:pt>
                <c:pt idx="924">
                  <c:v>469</c:v>
                </c:pt>
                <c:pt idx="925">
                  <c:v>359</c:v>
                </c:pt>
                <c:pt idx="926">
                  <c:v>964</c:v>
                </c:pt>
                <c:pt idx="927">
                  <c:v>619</c:v>
                </c:pt>
                <c:pt idx="928">
                  <c:v>453</c:v>
                </c:pt>
                <c:pt idx="929">
                  <c:v>849</c:v>
                </c:pt>
                <c:pt idx="930">
                  <c:v>148</c:v>
                </c:pt>
                <c:pt idx="931">
                  <c:v>842</c:v>
                </c:pt>
                <c:pt idx="932">
                  <c:v>229</c:v>
                </c:pt>
                <c:pt idx="933">
                  <c:v>396</c:v>
                </c:pt>
                <c:pt idx="934">
                  <c:v>741</c:v>
                </c:pt>
                <c:pt idx="935">
                  <c:v>377</c:v>
                </c:pt>
                <c:pt idx="936">
                  <c:v>481</c:v>
                </c:pt>
                <c:pt idx="937">
                  <c:v>769</c:v>
                </c:pt>
                <c:pt idx="938">
                  <c:v>295</c:v>
                </c:pt>
                <c:pt idx="939">
                  <c:v>59</c:v>
                </c:pt>
                <c:pt idx="940">
                  <c:v>801</c:v>
                </c:pt>
                <c:pt idx="941">
                  <c:v>793</c:v>
                </c:pt>
                <c:pt idx="942">
                  <c:v>780</c:v>
                </c:pt>
                <c:pt idx="943">
                  <c:v>857</c:v>
                </c:pt>
                <c:pt idx="944">
                  <c:v>757</c:v>
                </c:pt>
                <c:pt idx="945">
                  <c:v>902</c:v>
                </c:pt>
                <c:pt idx="946">
                  <c:v>431</c:v>
                </c:pt>
                <c:pt idx="947">
                  <c:v>802</c:v>
                </c:pt>
                <c:pt idx="948">
                  <c:v>520</c:v>
                </c:pt>
                <c:pt idx="949">
                  <c:v>860</c:v>
                </c:pt>
                <c:pt idx="950">
                  <c:v>693</c:v>
                </c:pt>
                <c:pt idx="951">
                  <c:v>30</c:v>
                </c:pt>
                <c:pt idx="952">
                  <c:v>225</c:v>
                </c:pt>
                <c:pt idx="953">
                  <c:v>347</c:v>
                </c:pt>
                <c:pt idx="954">
                  <c:v>386</c:v>
                </c:pt>
                <c:pt idx="955">
                  <c:v>69</c:v>
                </c:pt>
                <c:pt idx="956">
                  <c:v>861</c:v>
                </c:pt>
                <c:pt idx="957">
                  <c:v>73</c:v>
                </c:pt>
                <c:pt idx="958">
                  <c:v>653</c:v>
                </c:pt>
                <c:pt idx="959">
                  <c:v>310</c:v>
                </c:pt>
                <c:pt idx="960">
                  <c:v>308</c:v>
                </c:pt>
                <c:pt idx="961">
                  <c:v>367</c:v>
                </c:pt>
                <c:pt idx="962">
                  <c:v>734</c:v>
                </c:pt>
                <c:pt idx="963">
                  <c:v>453</c:v>
                </c:pt>
                <c:pt idx="964">
                  <c:v>961</c:v>
                </c:pt>
                <c:pt idx="965">
                  <c:v>280</c:v>
                </c:pt>
                <c:pt idx="966">
                  <c:v>881</c:v>
                </c:pt>
                <c:pt idx="967">
                  <c:v>338</c:v>
                </c:pt>
                <c:pt idx="968">
                  <c:v>201</c:v>
                </c:pt>
                <c:pt idx="969">
                  <c:v>727</c:v>
                </c:pt>
                <c:pt idx="970">
                  <c:v>826</c:v>
                </c:pt>
                <c:pt idx="971">
                  <c:v>228</c:v>
                </c:pt>
                <c:pt idx="972">
                  <c:v>872</c:v>
                </c:pt>
                <c:pt idx="973">
                  <c:v>474</c:v>
                </c:pt>
                <c:pt idx="974">
                  <c:v>451</c:v>
                </c:pt>
                <c:pt idx="975">
                  <c:v>659</c:v>
                </c:pt>
                <c:pt idx="976">
                  <c:v>841</c:v>
                </c:pt>
                <c:pt idx="977">
                  <c:v>376</c:v>
                </c:pt>
                <c:pt idx="978">
                  <c:v>330</c:v>
                </c:pt>
                <c:pt idx="979">
                  <c:v>92</c:v>
                </c:pt>
                <c:pt idx="980">
                  <c:v>348</c:v>
                </c:pt>
                <c:pt idx="981">
                  <c:v>820</c:v>
                </c:pt>
                <c:pt idx="982">
                  <c:v>631</c:v>
                </c:pt>
                <c:pt idx="983">
                  <c:v>882</c:v>
                </c:pt>
                <c:pt idx="984">
                  <c:v>265</c:v>
                </c:pt>
                <c:pt idx="985">
                  <c:v>466</c:v>
                </c:pt>
                <c:pt idx="986">
                  <c:v>377</c:v>
                </c:pt>
                <c:pt idx="987">
                  <c:v>256</c:v>
                </c:pt>
                <c:pt idx="988">
                  <c:v>897</c:v>
                </c:pt>
                <c:pt idx="989">
                  <c:v>969</c:v>
                </c:pt>
                <c:pt idx="990">
                  <c:v>235</c:v>
                </c:pt>
                <c:pt idx="991">
                  <c:v>159</c:v>
                </c:pt>
                <c:pt idx="992">
                  <c:v>570</c:v>
                </c:pt>
                <c:pt idx="993">
                  <c:v>260</c:v>
                </c:pt>
                <c:pt idx="994">
                  <c:v>1000</c:v>
                </c:pt>
                <c:pt idx="995">
                  <c:v>938</c:v>
                </c:pt>
                <c:pt idx="996">
                  <c:v>995</c:v>
                </c:pt>
                <c:pt idx="997">
                  <c:v>513</c:v>
                </c:pt>
                <c:pt idx="998">
                  <c:v>726</c:v>
                </c:pt>
                <c:pt idx="999">
                  <c:v>512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27-437B-A69C-6ED8ADB3DCCC}"/>
            </c:ext>
          </c:extLst>
        </c:ser>
        <c:ser>
          <c:idx val="1"/>
          <c:order val="1"/>
          <c:tx>
            <c:strRef>
              <c:f>'Total Movies vs Series'!$C$3</c:f>
              <c:strCache>
                <c:ptCount val="1"/>
                <c:pt idx="0">
                  <c:v>Sum of Total_Series_Watched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>
              <a:noFill/>
            </a:ln>
            <a:effectLst>
              <a:innerShdw dist="12700" dir="16200000">
                <a:schemeClr val="lt1"/>
              </a:innerShdw>
            </a:effectLst>
          </c:spPr>
          <c:invertIfNegative val="0"/>
          <c:cat>
            <c:strRef>
              <c:f>'Total Movies vs Series'!$A$4:$A$1004</c:f>
              <c:strCache>
                <c:ptCount val="1000"/>
                <c:pt idx="0">
                  <c:v>1003</c:v>
                </c:pt>
                <c:pt idx="1">
                  <c:v>1005</c:v>
                </c:pt>
                <c:pt idx="2">
                  <c:v>1006</c:v>
                </c:pt>
                <c:pt idx="3">
                  <c:v>1035</c:v>
                </c:pt>
                <c:pt idx="4">
                  <c:v>1037</c:v>
                </c:pt>
                <c:pt idx="5">
                  <c:v>1050</c:v>
                </c:pt>
                <c:pt idx="6">
                  <c:v>1055</c:v>
                </c:pt>
                <c:pt idx="7">
                  <c:v>1062</c:v>
                </c:pt>
                <c:pt idx="8">
                  <c:v>1075</c:v>
                </c:pt>
                <c:pt idx="9">
                  <c:v>1081</c:v>
                </c:pt>
                <c:pt idx="10">
                  <c:v>1090</c:v>
                </c:pt>
                <c:pt idx="11">
                  <c:v>1101</c:v>
                </c:pt>
                <c:pt idx="12">
                  <c:v>1103</c:v>
                </c:pt>
                <c:pt idx="13">
                  <c:v>1110</c:v>
                </c:pt>
                <c:pt idx="14">
                  <c:v>1114</c:v>
                </c:pt>
                <c:pt idx="15">
                  <c:v>1118</c:v>
                </c:pt>
                <c:pt idx="16">
                  <c:v>1123</c:v>
                </c:pt>
                <c:pt idx="17">
                  <c:v>1148</c:v>
                </c:pt>
                <c:pt idx="18">
                  <c:v>1149</c:v>
                </c:pt>
                <c:pt idx="19">
                  <c:v>1150</c:v>
                </c:pt>
                <c:pt idx="20">
                  <c:v>1162</c:v>
                </c:pt>
                <c:pt idx="21">
                  <c:v>1169</c:v>
                </c:pt>
                <c:pt idx="22">
                  <c:v>1175</c:v>
                </c:pt>
                <c:pt idx="23">
                  <c:v>1179</c:v>
                </c:pt>
                <c:pt idx="24">
                  <c:v>1185</c:v>
                </c:pt>
                <c:pt idx="25">
                  <c:v>1194</c:v>
                </c:pt>
                <c:pt idx="26">
                  <c:v>1214</c:v>
                </c:pt>
                <c:pt idx="27">
                  <c:v>1215</c:v>
                </c:pt>
                <c:pt idx="28">
                  <c:v>1222</c:v>
                </c:pt>
                <c:pt idx="29">
                  <c:v>1228</c:v>
                </c:pt>
                <c:pt idx="30">
                  <c:v>1235</c:v>
                </c:pt>
                <c:pt idx="31">
                  <c:v>1253</c:v>
                </c:pt>
                <c:pt idx="32">
                  <c:v>1255</c:v>
                </c:pt>
                <c:pt idx="33">
                  <c:v>1257</c:v>
                </c:pt>
                <c:pt idx="34">
                  <c:v>1260</c:v>
                </c:pt>
                <c:pt idx="35">
                  <c:v>1269</c:v>
                </c:pt>
                <c:pt idx="36">
                  <c:v>1272</c:v>
                </c:pt>
                <c:pt idx="37">
                  <c:v>1282</c:v>
                </c:pt>
                <c:pt idx="38">
                  <c:v>1284</c:v>
                </c:pt>
                <c:pt idx="39">
                  <c:v>1300</c:v>
                </c:pt>
                <c:pt idx="40">
                  <c:v>1303</c:v>
                </c:pt>
                <c:pt idx="41">
                  <c:v>1333</c:v>
                </c:pt>
                <c:pt idx="42">
                  <c:v>1336</c:v>
                </c:pt>
                <c:pt idx="43">
                  <c:v>1337</c:v>
                </c:pt>
                <c:pt idx="44">
                  <c:v>1338</c:v>
                </c:pt>
                <c:pt idx="45">
                  <c:v>1354</c:v>
                </c:pt>
                <c:pt idx="46">
                  <c:v>1364</c:v>
                </c:pt>
                <c:pt idx="47">
                  <c:v>1373</c:v>
                </c:pt>
                <c:pt idx="48">
                  <c:v>1379</c:v>
                </c:pt>
                <c:pt idx="49">
                  <c:v>1385</c:v>
                </c:pt>
                <c:pt idx="50">
                  <c:v>1388</c:v>
                </c:pt>
                <c:pt idx="51">
                  <c:v>1390</c:v>
                </c:pt>
                <c:pt idx="52">
                  <c:v>1393</c:v>
                </c:pt>
                <c:pt idx="53">
                  <c:v>1408</c:v>
                </c:pt>
                <c:pt idx="54">
                  <c:v>1413</c:v>
                </c:pt>
                <c:pt idx="55">
                  <c:v>1419</c:v>
                </c:pt>
                <c:pt idx="56">
                  <c:v>1420</c:v>
                </c:pt>
                <c:pt idx="57">
                  <c:v>1425</c:v>
                </c:pt>
                <c:pt idx="58">
                  <c:v>1433</c:v>
                </c:pt>
                <c:pt idx="59">
                  <c:v>1443</c:v>
                </c:pt>
                <c:pt idx="60">
                  <c:v>1481</c:v>
                </c:pt>
                <c:pt idx="61">
                  <c:v>1495</c:v>
                </c:pt>
                <c:pt idx="62">
                  <c:v>1528</c:v>
                </c:pt>
                <c:pt idx="63">
                  <c:v>1534</c:v>
                </c:pt>
                <c:pt idx="64">
                  <c:v>1539</c:v>
                </c:pt>
                <c:pt idx="65">
                  <c:v>1570</c:v>
                </c:pt>
                <c:pt idx="66">
                  <c:v>1575</c:v>
                </c:pt>
                <c:pt idx="67">
                  <c:v>1576</c:v>
                </c:pt>
                <c:pt idx="68">
                  <c:v>1609</c:v>
                </c:pt>
                <c:pt idx="69">
                  <c:v>1612</c:v>
                </c:pt>
                <c:pt idx="70">
                  <c:v>1635</c:v>
                </c:pt>
                <c:pt idx="71">
                  <c:v>1636</c:v>
                </c:pt>
                <c:pt idx="72">
                  <c:v>1637</c:v>
                </c:pt>
                <c:pt idx="73">
                  <c:v>1650</c:v>
                </c:pt>
                <c:pt idx="74">
                  <c:v>1661</c:v>
                </c:pt>
                <c:pt idx="75">
                  <c:v>1665</c:v>
                </c:pt>
                <c:pt idx="76">
                  <c:v>1672</c:v>
                </c:pt>
                <c:pt idx="77">
                  <c:v>1674</c:v>
                </c:pt>
                <c:pt idx="78">
                  <c:v>1687</c:v>
                </c:pt>
                <c:pt idx="79">
                  <c:v>1691</c:v>
                </c:pt>
                <c:pt idx="80">
                  <c:v>1697</c:v>
                </c:pt>
                <c:pt idx="81">
                  <c:v>1699</c:v>
                </c:pt>
                <c:pt idx="82">
                  <c:v>1714</c:v>
                </c:pt>
                <c:pt idx="83">
                  <c:v>1715</c:v>
                </c:pt>
                <c:pt idx="84">
                  <c:v>1754</c:v>
                </c:pt>
                <c:pt idx="85">
                  <c:v>1765</c:v>
                </c:pt>
                <c:pt idx="86">
                  <c:v>1776</c:v>
                </c:pt>
                <c:pt idx="87">
                  <c:v>1782</c:v>
                </c:pt>
                <c:pt idx="88">
                  <c:v>1784</c:v>
                </c:pt>
                <c:pt idx="89">
                  <c:v>1790</c:v>
                </c:pt>
                <c:pt idx="90">
                  <c:v>1798</c:v>
                </c:pt>
                <c:pt idx="91">
                  <c:v>1801</c:v>
                </c:pt>
                <c:pt idx="92">
                  <c:v>1805</c:v>
                </c:pt>
                <c:pt idx="93">
                  <c:v>1813</c:v>
                </c:pt>
                <c:pt idx="94">
                  <c:v>1831</c:v>
                </c:pt>
                <c:pt idx="95">
                  <c:v>1846</c:v>
                </c:pt>
                <c:pt idx="96">
                  <c:v>1851</c:v>
                </c:pt>
                <c:pt idx="97">
                  <c:v>1856</c:v>
                </c:pt>
                <c:pt idx="98">
                  <c:v>1857</c:v>
                </c:pt>
                <c:pt idx="99">
                  <c:v>1897</c:v>
                </c:pt>
                <c:pt idx="100">
                  <c:v>1912</c:v>
                </c:pt>
                <c:pt idx="101">
                  <c:v>1922</c:v>
                </c:pt>
                <c:pt idx="102">
                  <c:v>1932</c:v>
                </c:pt>
                <c:pt idx="103">
                  <c:v>1947</c:v>
                </c:pt>
                <c:pt idx="104">
                  <c:v>1953</c:v>
                </c:pt>
                <c:pt idx="105">
                  <c:v>1970</c:v>
                </c:pt>
                <c:pt idx="106">
                  <c:v>1976</c:v>
                </c:pt>
                <c:pt idx="107">
                  <c:v>2011</c:v>
                </c:pt>
                <c:pt idx="108">
                  <c:v>2039</c:v>
                </c:pt>
                <c:pt idx="109">
                  <c:v>2040</c:v>
                </c:pt>
                <c:pt idx="110">
                  <c:v>2057</c:v>
                </c:pt>
                <c:pt idx="111">
                  <c:v>2062</c:v>
                </c:pt>
                <c:pt idx="112">
                  <c:v>2075</c:v>
                </c:pt>
                <c:pt idx="113">
                  <c:v>2079</c:v>
                </c:pt>
                <c:pt idx="114">
                  <c:v>2086</c:v>
                </c:pt>
                <c:pt idx="115">
                  <c:v>2095</c:v>
                </c:pt>
                <c:pt idx="116">
                  <c:v>2099</c:v>
                </c:pt>
                <c:pt idx="117">
                  <c:v>2146</c:v>
                </c:pt>
                <c:pt idx="118">
                  <c:v>2147</c:v>
                </c:pt>
                <c:pt idx="119">
                  <c:v>2150</c:v>
                </c:pt>
                <c:pt idx="120">
                  <c:v>2154</c:v>
                </c:pt>
                <c:pt idx="121">
                  <c:v>2165</c:v>
                </c:pt>
                <c:pt idx="122">
                  <c:v>2170</c:v>
                </c:pt>
                <c:pt idx="123">
                  <c:v>2180</c:v>
                </c:pt>
                <c:pt idx="124">
                  <c:v>2186</c:v>
                </c:pt>
                <c:pt idx="125">
                  <c:v>2190</c:v>
                </c:pt>
                <c:pt idx="126">
                  <c:v>2214</c:v>
                </c:pt>
                <c:pt idx="127">
                  <c:v>2220</c:v>
                </c:pt>
                <c:pt idx="128">
                  <c:v>2237</c:v>
                </c:pt>
                <c:pt idx="129">
                  <c:v>2243</c:v>
                </c:pt>
                <c:pt idx="130">
                  <c:v>2291</c:v>
                </c:pt>
                <c:pt idx="131">
                  <c:v>2306</c:v>
                </c:pt>
                <c:pt idx="132">
                  <c:v>2319</c:v>
                </c:pt>
                <c:pt idx="133">
                  <c:v>2321</c:v>
                </c:pt>
                <c:pt idx="134">
                  <c:v>2324</c:v>
                </c:pt>
                <c:pt idx="135">
                  <c:v>2334</c:v>
                </c:pt>
                <c:pt idx="136">
                  <c:v>2361</c:v>
                </c:pt>
                <c:pt idx="137">
                  <c:v>2363</c:v>
                </c:pt>
                <c:pt idx="138">
                  <c:v>2381</c:v>
                </c:pt>
                <c:pt idx="139">
                  <c:v>2382</c:v>
                </c:pt>
                <c:pt idx="140">
                  <c:v>2396</c:v>
                </c:pt>
                <c:pt idx="141">
                  <c:v>2400</c:v>
                </c:pt>
                <c:pt idx="142">
                  <c:v>2401</c:v>
                </c:pt>
                <c:pt idx="143">
                  <c:v>2410</c:v>
                </c:pt>
                <c:pt idx="144">
                  <c:v>2418</c:v>
                </c:pt>
                <c:pt idx="145">
                  <c:v>2428</c:v>
                </c:pt>
                <c:pt idx="146">
                  <c:v>2441</c:v>
                </c:pt>
                <c:pt idx="147">
                  <c:v>2457</c:v>
                </c:pt>
                <c:pt idx="148">
                  <c:v>2466</c:v>
                </c:pt>
                <c:pt idx="149">
                  <c:v>2472</c:v>
                </c:pt>
                <c:pt idx="150">
                  <c:v>2477</c:v>
                </c:pt>
                <c:pt idx="151">
                  <c:v>2480</c:v>
                </c:pt>
                <c:pt idx="152">
                  <c:v>2481</c:v>
                </c:pt>
                <c:pt idx="153">
                  <c:v>2482</c:v>
                </c:pt>
                <c:pt idx="154">
                  <c:v>2490</c:v>
                </c:pt>
                <c:pt idx="155">
                  <c:v>2497</c:v>
                </c:pt>
                <c:pt idx="156">
                  <c:v>2498</c:v>
                </c:pt>
                <c:pt idx="157">
                  <c:v>2504</c:v>
                </c:pt>
                <c:pt idx="158">
                  <c:v>2517</c:v>
                </c:pt>
                <c:pt idx="159">
                  <c:v>2518</c:v>
                </c:pt>
                <c:pt idx="160">
                  <c:v>2521</c:v>
                </c:pt>
                <c:pt idx="161">
                  <c:v>2533</c:v>
                </c:pt>
                <c:pt idx="162">
                  <c:v>2536</c:v>
                </c:pt>
                <c:pt idx="163">
                  <c:v>2546</c:v>
                </c:pt>
                <c:pt idx="164">
                  <c:v>2549</c:v>
                </c:pt>
                <c:pt idx="165">
                  <c:v>2565</c:v>
                </c:pt>
                <c:pt idx="166">
                  <c:v>2581</c:v>
                </c:pt>
                <c:pt idx="167">
                  <c:v>2593</c:v>
                </c:pt>
                <c:pt idx="168">
                  <c:v>2603</c:v>
                </c:pt>
                <c:pt idx="169">
                  <c:v>2613</c:v>
                </c:pt>
                <c:pt idx="170">
                  <c:v>2639</c:v>
                </c:pt>
                <c:pt idx="171">
                  <c:v>2647</c:v>
                </c:pt>
                <c:pt idx="172">
                  <c:v>2660</c:v>
                </c:pt>
                <c:pt idx="173">
                  <c:v>2664</c:v>
                </c:pt>
                <c:pt idx="174">
                  <c:v>2675</c:v>
                </c:pt>
                <c:pt idx="175">
                  <c:v>2690</c:v>
                </c:pt>
                <c:pt idx="176">
                  <c:v>2697</c:v>
                </c:pt>
                <c:pt idx="177">
                  <c:v>2701</c:v>
                </c:pt>
                <c:pt idx="178">
                  <c:v>2714</c:v>
                </c:pt>
                <c:pt idx="179">
                  <c:v>2723</c:v>
                </c:pt>
                <c:pt idx="180">
                  <c:v>2727</c:v>
                </c:pt>
                <c:pt idx="181">
                  <c:v>2731</c:v>
                </c:pt>
                <c:pt idx="182">
                  <c:v>2734</c:v>
                </c:pt>
                <c:pt idx="183">
                  <c:v>2739</c:v>
                </c:pt>
                <c:pt idx="184">
                  <c:v>2766</c:v>
                </c:pt>
                <c:pt idx="185">
                  <c:v>2784</c:v>
                </c:pt>
                <c:pt idx="186">
                  <c:v>2788</c:v>
                </c:pt>
                <c:pt idx="187">
                  <c:v>2808</c:v>
                </c:pt>
                <c:pt idx="188">
                  <c:v>2820</c:v>
                </c:pt>
                <c:pt idx="189">
                  <c:v>2829</c:v>
                </c:pt>
                <c:pt idx="190">
                  <c:v>2830</c:v>
                </c:pt>
                <c:pt idx="191">
                  <c:v>2836</c:v>
                </c:pt>
                <c:pt idx="192">
                  <c:v>2847</c:v>
                </c:pt>
                <c:pt idx="193">
                  <c:v>2851</c:v>
                </c:pt>
                <c:pt idx="194">
                  <c:v>2854</c:v>
                </c:pt>
                <c:pt idx="195">
                  <c:v>2884</c:v>
                </c:pt>
                <c:pt idx="196">
                  <c:v>2886</c:v>
                </c:pt>
                <c:pt idx="197">
                  <c:v>2904</c:v>
                </c:pt>
                <c:pt idx="198">
                  <c:v>2908</c:v>
                </c:pt>
                <c:pt idx="199">
                  <c:v>2914</c:v>
                </c:pt>
                <c:pt idx="200">
                  <c:v>2942</c:v>
                </c:pt>
                <c:pt idx="201">
                  <c:v>2960</c:v>
                </c:pt>
                <c:pt idx="202">
                  <c:v>2981</c:v>
                </c:pt>
                <c:pt idx="203">
                  <c:v>2995</c:v>
                </c:pt>
                <c:pt idx="204">
                  <c:v>3004</c:v>
                </c:pt>
                <c:pt idx="205">
                  <c:v>3009</c:v>
                </c:pt>
                <c:pt idx="206">
                  <c:v>3010</c:v>
                </c:pt>
                <c:pt idx="207">
                  <c:v>3035</c:v>
                </c:pt>
                <c:pt idx="208">
                  <c:v>3078</c:v>
                </c:pt>
                <c:pt idx="209">
                  <c:v>3083</c:v>
                </c:pt>
                <c:pt idx="210">
                  <c:v>3102</c:v>
                </c:pt>
                <c:pt idx="211">
                  <c:v>3119</c:v>
                </c:pt>
                <c:pt idx="212">
                  <c:v>3131</c:v>
                </c:pt>
                <c:pt idx="213">
                  <c:v>3135</c:v>
                </c:pt>
                <c:pt idx="214">
                  <c:v>3162</c:v>
                </c:pt>
                <c:pt idx="215">
                  <c:v>3163</c:v>
                </c:pt>
                <c:pt idx="216">
                  <c:v>3164</c:v>
                </c:pt>
                <c:pt idx="217">
                  <c:v>3168</c:v>
                </c:pt>
                <c:pt idx="218">
                  <c:v>3173</c:v>
                </c:pt>
                <c:pt idx="219">
                  <c:v>3178</c:v>
                </c:pt>
                <c:pt idx="220">
                  <c:v>3195</c:v>
                </c:pt>
                <c:pt idx="221">
                  <c:v>3202</c:v>
                </c:pt>
                <c:pt idx="222">
                  <c:v>3209</c:v>
                </c:pt>
                <c:pt idx="223">
                  <c:v>3214</c:v>
                </c:pt>
                <c:pt idx="224">
                  <c:v>3217</c:v>
                </c:pt>
                <c:pt idx="225">
                  <c:v>3234</c:v>
                </c:pt>
                <c:pt idx="226">
                  <c:v>3255</c:v>
                </c:pt>
                <c:pt idx="227">
                  <c:v>3261</c:v>
                </c:pt>
                <c:pt idx="228">
                  <c:v>3264</c:v>
                </c:pt>
                <c:pt idx="229">
                  <c:v>3287</c:v>
                </c:pt>
                <c:pt idx="230">
                  <c:v>3325</c:v>
                </c:pt>
                <c:pt idx="231">
                  <c:v>3334</c:v>
                </c:pt>
                <c:pt idx="232">
                  <c:v>3354</c:v>
                </c:pt>
                <c:pt idx="233">
                  <c:v>3379</c:v>
                </c:pt>
                <c:pt idx="234">
                  <c:v>3393</c:v>
                </c:pt>
                <c:pt idx="235">
                  <c:v>3395</c:v>
                </c:pt>
                <c:pt idx="236">
                  <c:v>3427</c:v>
                </c:pt>
                <c:pt idx="237">
                  <c:v>3437</c:v>
                </c:pt>
                <c:pt idx="238">
                  <c:v>3440</c:v>
                </c:pt>
                <c:pt idx="239">
                  <c:v>3443</c:v>
                </c:pt>
                <c:pt idx="240">
                  <c:v>3457</c:v>
                </c:pt>
                <c:pt idx="241">
                  <c:v>3469</c:v>
                </c:pt>
                <c:pt idx="242">
                  <c:v>3472</c:v>
                </c:pt>
                <c:pt idx="243">
                  <c:v>3496</c:v>
                </c:pt>
                <c:pt idx="244">
                  <c:v>3498</c:v>
                </c:pt>
                <c:pt idx="245">
                  <c:v>3530</c:v>
                </c:pt>
                <c:pt idx="246">
                  <c:v>3532</c:v>
                </c:pt>
                <c:pt idx="247">
                  <c:v>3554</c:v>
                </c:pt>
                <c:pt idx="248">
                  <c:v>3558</c:v>
                </c:pt>
                <c:pt idx="249">
                  <c:v>3572</c:v>
                </c:pt>
                <c:pt idx="250">
                  <c:v>3593</c:v>
                </c:pt>
                <c:pt idx="251">
                  <c:v>3603</c:v>
                </c:pt>
                <c:pt idx="252">
                  <c:v>3618</c:v>
                </c:pt>
                <c:pt idx="253">
                  <c:v>3620</c:v>
                </c:pt>
                <c:pt idx="254">
                  <c:v>3622</c:v>
                </c:pt>
                <c:pt idx="255">
                  <c:v>3633</c:v>
                </c:pt>
                <c:pt idx="256">
                  <c:v>3639</c:v>
                </c:pt>
                <c:pt idx="257">
                  <c:v>3654</c:v>
                </c:pt>
                <c:pt idx="258">
                  <c:v>3677</c:v>
                </c:pt>
                <c:pt idx="259">
                  <c:v>3687</c:v>
                </c:pt>
                <c:pt idx="260">
                  <c:v>3699</c:v>
                </c:pt>
                <c:pt idx="261">
                  <c:v>3724</c:v>
                </c:pt>
                <c:pt idx="262">
                  <c:v>3745</c:v>
                </c:pt>
                <c:pt idx="263">
                  <c:v>3762</c:v>
                </c:pt>
                <c:pt idx="264">
                  <c:v>3763</c:v>
                </c:pt>
                <c:pt idx="265">
                  <c:v>3779</c:v>
                </c:pt>
                <c:pt idx="266">
                  <c:v>3781</c:v>
                </c:pt>
                <c:pt idx="267">
                  <c:v>3797</c:v>
                </c:pt>
                <c:pt idx="268">
                  <c:v>3806</c:v>
                </c:pt>
                <c:pt idx="269">
                  <c:v>3810</c:v>
                </c:pt>
                <c:pt idx="270">
                  <c:v>3822</c:v>
                </c:pt>
                <c:pt idx="271">
                  <c:v>3826</c:v>
                </c:pt>
                <c:pt idx="272">
                  <c:v>3847</c:v>
                </c:pt>
                <c:pt idx="273">
                  <c:v>3858</c:v>
                </c:pt>
                <c:pt idx="274">
                  <c:v>3866</c:v>
                </c:pt>
                <c:pt idx="275">
                  <c:v>3877</c:v>
                </c:pt>
                <c:pt idx="276">
                  <c:v>3882</c:v>
                </c:pt>
                <c:pt idx="277">
                  <c:v>3888</c:v>
                </c:pt>
                <c:pt idx="278">
                  <c:v>3892</c:v>
                </c:pt>
                <c:pt idx="279">
                  <c:v>3898</c:v>
                </c:pt>
                <c:pt idx="280">
                  <c:v>3904</c:v>
                </c:pt>
                <c:pt idx="281">
                  <c:v>3910</c:v>
                </c:pt>
                <c:pt idx="282">
                  <c:v>3918</c:v>
                </c:pt>
                <c:pt idx="283">
                  <c:v>3926</c:v>
                </c:pt>
                <c:pt idx="284">
                  <c:v>3941</c:v>
                </c:pt>
                <c:pt idx="285">
                  <c:v>3951</c:v>
                </c:pt>
                <c:pt idx="286">
                  <c:v>3959</c:v>
                </c:pt>
                <c:pt idx="287">
                  <c:v>3969</c:v>
                </c:pt>
                <c:pt idx="288">
                  <c:v>3976</c:v>
                </c:pt>
                <c:pt idx="289">
                  <c:v>3978</c:v>
                </c:pt>
                <c:pt idx="290">
                  <c:v>3984</c:v>
                </c:pt>
                <c:pt idx="291">
                  <c:v>3985</c:v>
                </c:pt>
                <c:pt idx="292">
                  <c:v>3992</c:v>
                </c:pt>
                <c:pt idx="293">
                  <c:v>4002</c:v>
                </c:pt>
                <c:pt idx="294">
                  <c:v>4019</c:v>
                </c:pt>
                <c:pt idx="295">
                  <c:v>4020</c:v>
                </c:pt>
                <c:pt idx="296">
                  <c:v>4024</c:v>
                </c:pt>
                <c:pt idx="297">
                  <c:v>4027</c:v>
                </c:pt>
                <c:pt idx="298">
                  <c:v>4028</c:v>
                </c:pt>
                <c:pt idx="299">
                  <c:v>4029</c:v>
                </c:pt>
                <c:pt idx="300">
                  <c:v>4037</c:v>
                </c:pt>
                <c:pt idx="301">
                  <c:v>4044</c:v>
                </c:pt>
                <c:pt idx="302">
                  <c:v>4048</c:v>
                </c:pt>
                <c:pt idx="303">
                  <c:v>4057</c:v>
                </c:pt>
                <c:pt idx="304">
                  <c:v>4066</c:v>
                </c:pt>
                <c:pt idx="305">
                  <c:v>4079</c:v>
                </c:pt>
                <c:pt idx="306">
                  <c:v>4083</c:v>
                </c:pt>
                <c:pt idx="307">
                  <c:v>4089</c:v>
                </c:pt>
                <c:pt idx="308">
                  <c:v>4097</c:v>
                </c:pt>
                <c:pt idx="309">
                  <c:v>4103</c:v>
                </c:pt>
                <c:pt idx="310">
                  <c:v>4104</c:v>
                </c:pt>
                <c:pt idx="311">
                  <c:v>4110</c:v>
                </c:pt>
                <c:pt idx="312">
                  <c:v>4111</c:v>
                </c:pt>
                <c:pt idx="313">
                  <c:v>4114</c:v>
                </c:pt>
                <c:pt idx="314">
                  <c:v>4115</c:v>
                </c:pt>
                <c:pt idx="315">
                  <c:v>4118</c:v>
                </c:pt>
                <c:pt idx="316">
                  <c:v>4129</c:v>
                </c:pt>
                <c:pt idx="317">
                  <c:v>4155</c:v>
                </c:pt>
                <c:pt idx="318">
                  <c:v>4171</c:v>
                </c:pt>
                <c:pt idx="319">
                  <c:v>4191</c:v>
                </c:pt>
                <c:pt idx="320">
                  <c:v>4197</c:v>
                </c:pt>
                <c:pt idx="321">
                  <c:v>4204</c:v>
                </c:pt>
                <c:pt idx="322">
                  <c:v>4205</c:v>
                </c:pt>
                <c:pt idx="323">
                  <c:v>4206</c:v>
                </c:pt>
                <c:pt idx="324">
                  <c:v>4210</c:v>
                </c:pt>
                <c:pt idx="325">
                  <c:v>4211</c:v>
                </c:pt>
                <c:pt idx="326">
                  <c:v>4213</c:v>
                </c:pt>
                <c:pt idx="327">
                  <c:v>4216</c:v>
                </c:pt>
                <c:pt idx="328">
                  <c:v>4234</c:v>
                </c:pt>
                <c:pt idx="329">
                  <c:v>4239</c:v>
                </c:pt>
                <c:pt idx="330">
                  <c:v>4242</c:v>
                </c:pt>
                <c:pt idx="331">
                  <c:v>4243</c:v>
                </c:pt>
                <c:pt idx="332">
                  <c:v>4246</c:v>
                </c:pt>
                <c:pt idx="333">
                  <c:v>4254</c:v>
                </c:pt>
                <c:pt idx="334">
                  <c:v>4260</c:v>
                </c:pt>
                <c:pt idx="335">
                  <c:v>4302</c:v>
                </c:pt>
                <c:pt idx="336">
                  <c:v>4303</c:v>
                </c:pt>
                <c:pt idx="337">
                  <c:v>4314</c:v>
                </c:pt>
                <c:pt idx="338">
                  <c:v>4320</c:v>
                </c:pt>
                <c:pt idx="339">
                  <c:v>4328</c:v>
                </c:pt>
                <c:pt idx="340">
                  <c:v>4336</c:v>
                </c:pt>
                <c:pt idx="341">
                  <c:v>4340</c:v>
                </c:pt>
                <c:pt idx="342">
                  <c:v>4341</c:v>
                </c:pt>
                <c:pt idx="343">
                  <c:v>4346</c:v>
                </c:pt>
                <c:pt idx="344">
                  <c:v>4351</c:v>
                </c:pt>
                <c:pt idx="345">
                  <c:v>4364</c:v>
                </c:pt>
                <c:pt idx="346">
                  <c:v>4372</c:v>
                </c:pt>
                <c:pt idx="347">
                  <c:v>4383</c:v>
                </c:pt>
                <c:pt idx="348">
                  <c:v>4392</c:v>
                </c:pt>
                <c:pt idx="349">
                  <c:v>4396</c:v>
                </c:pt>
                <c:pt idx="350">
                  <c:v>4401</c:v>
                </c:pt>
                <c:pt idx="351">
                  <c:v>4408</c:v>
                </c:pt>
                <c:pt idx="352">
                  <c:v>4427</c:v>
                </c:pt>
                <c:pt idx="353">
                  <c:v>4448</c:v>
                </c:pt>
                <c:pt idx="354">
                  <c:v>4458</c:v>
                </c:pt>
                <c:pt idx="355">
                  <c:v>4463</c:v>
                </c:pt>
                <c:pt idx="356">
                  <c:v>4466</c:v>
                </c:pt>
                <c:pt idx="357">
                  <c:v>4471</c:v>
                </c:pt>
                <c:pt idx="358">
                  <c:v>4475</c:v>
                </c:pt>
                <c:pt idx="359">
                  <c:v>4477</c:v>
                </c:pt>
                <c:pt idx="360">
                  <c:v>4479</c:v>
                </c:pt>
                <c:pt idx="361">
                  <c:v>4486</c:v>
                </c:pt>
                <c:pt idx="362">
                  <c:v>4488</c:v>
                </c:pt>
                <c:pt idx="363">
                  <c:v>4497</c:v>
                </c:pt>
                <c:pt idx="364">
                  <c:v>4511</c:v>
                </c:pt>
                <c:pt idx="365">
                  <c:v>4512</c:v>
                </c:pt>
                <c:pt idx="366">
                  <c:v>4530</c:v>
                </c:pt>
                <c:pt idx="367">
                  <c:v>4538</c:v>
                </c:pt>
                <c:pt idx="368">
                  <c:v>4540</c:v>
                </c:pt>
                <c:pt idx="369">
                  <c:v>4548</c:v>
                </c:pt>
                <c:pt idx="370">
                  <c:v>4551</c:v>
                </c:pt>
                <c:pt idx="371">
                  <c:v>4553</c:v>
                </c:pt>
                <c:pt idx="372">
                  <c:v>4556</c:v>
                </c:pt>
                <c:pt idx="373">
                  <c:v>4558</c:v>
                </c:pt>
                <c:pt idx="374">
                  <c:v>4576</c:v>
                </c:pt>
                <c:pt idx="375">
                  <c:v>4577</c:v>
                </c:pt>
                <c:pt idx="376">
                  <c:v>4584</c:v>
                </c:pt>
                <c:pt idx="377">
                  <c:v>4586</c:v>
                </c:pt>
                <c:pt idx="378">
                  <c:v>4590</c:v>
                </c:pt>
                <c:pt idx="379">
                  <c:v>4597</c:v>
                </c:pt>
                <c:pt idx="380">
                  <c:v>4608</c:v>
                </c:pt>
                <c:pt idx="381">
                  <c:v>4613</c:v>
                </c:pt>
                <c:pt idx="382">
                  <c:v>4622</c:v>
                </c:pt>
                <c:pt idx="383">
                  <c:v>4641</c:v>
                </c:pt>
                <c:pt idx="384">
                  <c:v>4645</c:v>
                </c:pt>
                <c:pt idx="385">
                  <c:v>4656</c:v>
                </c:pt>
                <c:pt idx="386">
                  <c:v>4668</c:v>
                </c:pt>
                <c:pt idx="387">
                  <c:v>4680</c:v>
                </c:pt>
                <c:pt idx="388">
                  <c:v>4696</c:v>
                </c:pt>
                <c:pt idx="389">
                  <c:v>4700</c:v>
                </c:pt>
                <c:pt idx="390">
                  <c:v>4702</c:v>
                </c:pt>
                <c:pt idx="391">
                  <c:v>4706</c:v>
                </c:pt>
                <c:pt idx="392">
                  <c:v>4709</c:v>
                </c:pt>
                <c:pt idx="393">
                  <c:v>4714</c:v>
                </c:pt>
                <c:pt idx="394">
                  <c:v>4718</c:v>
                </c:pt>
                <c:pt idx="395">
                  <c:v>4738</c:v>
                </c:pt>
                <c:pt idx="396">
                  <c:v>4745</c:v>
                </c:pt>
                <c:pt idx="397">
                  <c:v>4747</c:v>
                </c:pt>
                <c:pt idx="398">
                  <c:v>4763</c:v>
                </c:pt>
                <c:pt idx="399">
                  <c:v>4767</c:v>
                </c:pt>
                <c:pt idx="400">
                  <c:v>4768</c:v>
                </c:pt>
                <c:pt idx="401">
                  <c:v>4769</c:v>
                </c:pt>
                <c:pt idx="402">
                  <c:v>4781</c:v>
                </c:pt>
                <c:pt idx="403">
                  <c:v>4808</c:v>
                </c:pt>
                <c:pt idx="404">
                  <c:v>4815</c:v>
                </c:pt>
                <c:pt idx="405">
                  <c:v>4829</c:v>
                </c:pt>
                <c:pt idx="406">
                  <c:v>4833</c:v>
                </c:pt>
                <c:pt idx="407">
                  <c:v>4847</c:v>
                </c:pt>
                <c:pt idx="408">
                  <c:v>4851</c:v>
                </c:pt>
                <c:pt idx="409">
                  <c:v>4865</c:v>
                </c:pt>
                <c:pt idx="410">
                  <c:v>4875</c:v>
                </c:pt>
                <c:pt idx="411">
                  <c:v>4883</c:v>
                </c:pt>
                <c:pt idx="412">
                  <c:v>4884</c:v>
                </c:pt>
                <c:pt idx="413">
                  <c:v>4901</c:v>
                </c:pt>
                <c:pt idx="414">
                  <c:v>4912</c:v>
                </c:pt>
                <c:pt idx="415">
                  <c:v>4917</c:v>
                </c:pt>
                <c:pt idx="416">
                  <c:v>4945</c:v>
                </c:pt>
                <c:pt idx="417">
                  <c:v>4968</c:v>
                </c:pt>
                <c:pt idx="418">
                  <c:v>4979</c:v>
                </c:pt>
                <c:pt idx="419">
                  <c:v>4982</c:v>
                </c:pt>
                <c:pt idx="420">
                  <c:v>4985</c:v>
                </c:pt>
                <c:pt idx="421">
                  <c:v>4989</c:v>
                </c:pt>
                <c:pt idx="422">
                  <c:v>5000</c:v>
                </c:pt>
                <c:pt idx="423">
                  <c:v>5013</c:v>
                </c:pt>
                <c:pt idx="424">
                  <c:v>5016</c:v>
                </c:pt>
                <c:pt idx="425">
                  <c:v>5019</c:v>
                </c:pt>
                <c:pt idx="426">
                  <c:v>5031</c:v>
                </c:pt>
                <c:pt idx="427">
                  <c:v>5036</c:v>
                </c:pt>
                <c:pt idx="428">
                  <c:v>5040</c:v>
                </c:pt>
                <c:pt idx="429">
                  <c:v>5042</c:v>
                </c:pt>
                <c:pt idx="430">
                  <c:v>5045</c:v>
                </c:pt>
                <c:pt idx="431">
                  <c:v>5054</c:v>
                </c:pt>
                <c:pt idx="432">
                  <c:v>5059</c:v>
                </c:pt>
                <c:pt idx="433">
                  <c:v>5063</c:v>
                </c:pt>
                <c:pt idx="434">
                  <c:v>5065</c:v>
                </c:pt>
                <c:pt idx="435">
                  <c:v>5067</c:v>
                </c:pt>
                <c:pt idx="436">
                  <c:v>5081</c:v>
                </c:pt>
                <c:pt idx="437">
                  <c:v>5083</c:v>
                </c:pt>
                <c:pt idx="438">
                  <c:v>5084</c:v>
                </c:pt>
                <c:pt idx="439">
                  <c:v>5109</c:v>
                </c:pt>
                <c:pt idx="440">
                  <c:v>5112</c:v>
                </c:pt>
                <c:pt idx="441">
                  <c:v>5120</c:v>
                </c:pt>
                <c:pt idx="442">
                  <c:v>5126</c:v>
                </c:pt>
                <c:pt idx="443">
                  <c:v>5147</c:v>
                </c:pt>
                <c:pt idx="444">
                  <c:v>5153</c:v>
                </c:pt>
                <c:pt idx="445">
                  <c:v>5209</c:v>
                </c:pt>
                <c:pt idx="446">
                  <c:v>5215</c:v>
                </c:pt>
                <c:pt idx="447">
                  <c:v>5216</c:v>
                </c:pt>
                <c:pt idx="448">
                  <c:v>5220</c:v>
                </c:pt>
                <c:pt idx="449">
                  <c:v>5227</c:v>
                </c:pt>
                <c:pt idx="450">
                  <c:v>5253</c:v>
                </c:pt>
                <c:pt idx="451">
                  <c:v>5254</c:v>
                </c:pt>
                <c:pt idx="452">
                  <c:v>5255</c:v>
                </c:pt>
                <c:pt idx="453">
                  <c:v>5256</c:v>
                </c:pt>
                <c:pt idx="454">
                  <c:v>5269</c:v>
                </c:pt>
                <c:pt idx="455">
                  <c:v>5280</c:v>
                </c:pt>
                <c:pt idx="456">
                  <c:v>5291</c:v>
                </c:pt>
                <c:pt idx="457">
                  <c:v>5299</c:v>
                </c:pt>
                <c:pt idx="458">
                  <c:v>5306</c:v>
                </c:pt>
                <c:pt idx="459">
                  <c:v>5315</c:v>
                </c:pt>
                <c:pt idx="460">
                  <c:v>5320</c:v>
                </c:pt>
                <c:pt idx="461">
                  <c:v>5321</c:v>
                </c:pt>
                <c:pt idx="462">
                  <c:v>5337</c:v>
                </c:pt>
                <c:pt idx="463">
                  <c:v>5339</c:v>
                </c:pt>
                <c:pt idx="464">
                  <c:v>5352</c:v>
                </c:pt>
                <c:pt idx="465">
                  <c:v>5360</c:v>
                </c:pt>
                <c:pt idx="466">
                  <c:v>5362</c:v>
                </c:pt>
                <c:pt idx="467">
                  <c:v>5375</c:v>
                </c:pt>
                <c:pt idx="468">
                  <c:v>5376</c:v>
                </c:pt>
                <c:pt idx="469">
                  <c:v>5389</c:v>
                </c:pt>
                <c:pt idx="470">
                  <c:v>5406</c:v>
                </c:pt>
                <c:pt idx="471">
                  <c:v>5407</c:v>
                </c:pt>
                <c:pt idx="472">
                  <c:v>5410</c:v>
                </c:pt>
                <c:pt idx="473">
                  <c:v>5420</c:v>
                </c:pt>
                <c:pt idx="474">
                  <c:v>5423</c:v>
                </c:pt>
                <c:pt idx="475">
                  <c:v>5438</c:v>
                </c:pt>
                <c:pt idx="476">
                  <c:v>5459</c:v>
                </c:pt>
                <c:pt idx="477">
                  <c:v>5468</c:v>
                </c:pt>
                <c:pt idx="478">
                  <c:v>5469</c:v>
                </c:pt>
                <c:pt idx="479">
                  <c:v>5479</c:v>
                </c:pt>
                <c:pt idx="480">
                  <c:v>5487</c:v>
                </c:pt>
                <c:pt idx="481">
                  <c:v>5495</c:v>
                </c:pt>
                <c:pt idx="482">
                  <c:v>5499</c:v>
                </c:pt>
                <c:pt idx="483">
                  <c:v>5525</c:v>
                </c:pt>
                <c:pt idx="484">
                  <c:v>5528</c:v>
                </c:pt>
                <c:pt idx="485">
                  <c:v>5534</c:v>
                </c:pt>
                <c:pt idx="486">
                  <c:v>5537</c:v>
                </c:pt>
                <c:pt idx="487">
                  <c:v>5566</c:v>
                </c:pt>
                <c:pt idx="488">
                  <c:v>5590</c:v>
                </c:pt>
                <c:pt idx="489">
                  <c:v>5627</c:v>
                </c:pt>
                <c:pt idx="490">
                  <c:v>5630</c:v>
                </c:pt>
                <c:pt idx="491">
                  <c:v>5634</c:v>
                </c:pt>
                <c:pt idx="492">
                  <c:v>5635</c:v>
                </c:pt>
                <c:pt idx="493">
                  <c:v>5644</c:v>
                </c:pt>
                <c:pt idx="494">
                  <c:v>5650</c:v>
                </c:pt>
                <c:pt idx="495">
                  <c:v>5666</c:v>
                </c:pt>
                <c:pt idx="496">
                  <c:v>5671</c:v>
                </c:pt>
                <c:pt idx="497">
                  <c:v>5679</c:v>
                </c:pt>
                <c:pt idx="498">
                  <c:v>5681</c:v>
                </c:pt>
                <c:pt idx="499">
                  <c:v>5688</c:v>
                </c:pt>
                <c:pt idx="500">
                  <c:v>5700</c:v>
                </c:pt>
                <c:pt idx="501">
                  <c:v>5713</c:v>
                </c:pt>
                <c:pt idx="502">
                  <c:v>5718</c:v>
                </c:pt>
                <c:pt idx="503">
                  <c:v>5719</c:v>
                </c:pt>
                <c:pt idx="504">
                  <c:v>5721</c:v>
                </c:pt>
                <c:pt idx="505">
                  <c:v>5761</c:v>
                </c:pt>
                <c:pt idx="506">
                  <c:v>5762</c:v>
                </c:pt>
                <c:pt idx="507">
                  <c:v>5785</c:v>
                </c:pt>
                <c:pt idx="508">
                  <c:v>5788</c:v>
                </c:pt>
                <c:pt idx="509">
                  <c:v>5795</c:v>
                </c:pt>
                <c:pt idx="510">
                  <c:v>5806</c:v>
                </c:pt>
                <c:pt idx="511">
                  <c:v>5808</c:v>
                </c:pt>
                <c:pt idx="512">
                  <c:v>5809</c:v>
                </c:pt>
                <c:pt idx="513">
                  <c:v>5825</c:v>
                </c:pt>
                <c:pt idx="514">
                  <c:v>5827</c:v>
                </c:pt>
                <c:pt idx="515">
                  <c:v>5836</c:v>
                </c:pt>
                <c:pt idx="516">
                  <c:v>5850</c:v>
                </c:pt>
                <c:pt idx="517">
                  <c:v>5857</c:v>
                </c:pt>
                <c:pt idx="518">
                  <c:v>5861</c:v>
                </c:pt>
                <c:pt idx="519">
                  <c:v>5865</c:v>
                </c:pt>
                <c:pt idx="520">
                  <c:v>5866</c:v>
                </c:pt>
                <c:pt idx="521">
                  <c:v>5871</c:v>
                </c:pt>
                <c:pt idx="522">
                  <c:v>5897</c:v>
                </c:pt>
                <c:pt idx="523">
                  <c:v>5901</c:v>
                </c:pt>
                <c:pt idx="524">
                  <c:v>5905</c:v>
                </c:pt>
                <c:pt idx="525">
                  <c:v>5911</c:v>
                </c:pt>
                <c:pt idx="526">
                  <c:v>5916</c:v>
                </c:pt>
                <c:pt idx="527">
                  <c:v>5943</c:v>
                </c:pt>
                <c:pt idx="528">
                  <c:v>5967</c:v>
                </c:pt>
                <c:pt idx="529">
                  <c:v>5974</c:v>
                </c:pt>
                <c:pt idx="530">
                  <c:v>5975</c:v>
                </c:pt>
                <c:pt idx="531">
                  <c:v>5978</c:v>
                </c:pt>
                <c:pt idx="532">
                  <c:v>5994</c:v>
                </c:pt>
                <c:pt idx="533">
                  <c:v>5995</c:v>
                </c:pt>
                <c:pt idx="534">
                  <c:v>6001</c:v>
                </c:pt>
                <c:pt idx="535">
                  <c:v>6006</c:v>
                </c:pt>
                <c:pt idx="536">
                  <c:v>6007</c:v>
                </c:pt>
                <c:pt idx="537">
                  <c:v>6013</c:v>
                </c:pt>
                <c:pt idx="538">
                  <c:v>6020</c:v>
                </c:pt>
                <c:pt idx="539">
                  <c:v>6025</c:v>
                </c:pt>
                <c:pt idx="540">
                  <c:v>6047</c:v>
                </c:pt>
                <c:pt idx="541">
                  <c:v>6050</c:v>
                </c:pt>
                <c:pt idx="542">
                  <c:v>6063</c:v>
                </c:pt>
                <c:pt idx="543">
                  <c:v>6078</c:v>
                </c:pt>
                <c:pt idx="544">
                  <c:v>6099</c:v>
                </c:pt>
                <c:pt idx="545">
                  <c:v>6100</c:v>
                </c:pt>
                <c:pt idx="546">
                  <c:v>6109</c:v>
                </c:pt>
                <c:pt idx="547">
                  <c:v>6111</c:v>
                </c:pt>
                <c:pt idx="548">
                  <c:v>6113</c:v>
                </c:pt>
                <c:pt idx="549">
                  <c:v>6117</c:v>
                </c:pt>
                <c:pt idx="550">
                  <c:v>6130</c:v>
                </c:pt>
                <c:pt idx="551">
                  <c:v>6131</c:v>
                </c:pt>
                <c:pt idx="552">
                  <c:v>6135</c:v>
                </c:pt>
                <c:pt idx="553">
                  <c:v>6138</c:v>
                </c:pt>
                <c:pt idx="554">
                  <c:v>6170</c:v>
                </c:pt>
                <c:pt idx="555">
                  <c:v>6178</c:v>
                </c:pt>
                <c:pt idx="556">
                  <c:v>6180</c:v>
                </c:pt>
                <c:pt idx="557">
                  <c:v>6181</c:v>
                </c:pt>
                <c:pt idx="558">
                  <c:v>6190</c:v>
                </c:pt>
                <c:pt idx="559">
                  <c:v>6197</c:v>
                </c:pt>
                <c:pt idx="560">
                  <c:v>6208</c:v>
                </c:pt>
                <c:pt idx="561">
                  <c:v>6219</c:v>
                </c:pt>
                <c:pt idx="562">
                  <c:v>6221</c:v>
                </c:pt>
                <c:pt idx="563">
                  <c:v>6231</c:v>
                </c:pt>
                <c:pt idx="564">
                  <c:v>6236</c:v>
                </c:pt>
                <c:pt idx="565">
                  <c:v>6250</c:v>
                </c:pt>
                <c:pt idx="566">
                  <c:v>6268</c:v>
                </c:pt>
                <c:pt idx="567">
                  <c:v>6272</c:v>
                </c:pt>
                <c:pt idx="568">
                  <c:v>6278</c:v>
                </c:pt>
                <c:pt idx="569">
                  <c:v>6285</c:v>
                </c:pt>
                <c:pt idx="570">
                  <c:v>6287</c:v>
                </c:pt>
                <c:pt idx="571">
                  <c:v>6288</c:v>
                </c:pt>
                <c:pt idx="572">
                  <c:v>6293</c:v>
                </c:pt>
                <c:pt idx="573">
                  <c:v>6300</c:v>
                </c:pt>
                <c:pt idx="574">
                  <c:v>6319</c:v>
                </c:pt>
                <c:pt idx="575">
                  <c:v>6330</c:v>
                </c:pt>
                <c:pt idx="576">
                  <c:v>6345</c:v>
                </c:pt>
                <c:pt idx="577">
                  <c:v>6368</c:v>
                </c:pt>
                <c:pt idx="578">
                  <c:v>6369</c:v>
                </c:pt>
                <c:pt idx="579">
                  <c:v>6374</c:v>
                </c:pt>
                <c:pt idx="580">
                  <c:v>6380</c:v>
                </c:pt>
                <c:pt idx="581">
                  <c:v>6385</c:v>
                </c:pt>
                <c:pt idx="582">
                  <c:v>6389</c:v>
                </c:pt>
                <c:pt idx="583">
                  <c:v>6391</c:v>
                </c:pt>
                <c:pt idx="584">
                  <c:v>6398</c:v>
                </c:pt>
                <c:pt idx="585">
                  <c:v>6399</c:v>
                </c:pt>
                <c:pt idx="586">
                  <c:v>6400</c:v>
                </c:pt>
                <c:pt idx="587">
                  <c:v>6405</c:v>
                </c:pt>
                <c:pt idx="588">
                  <c:v>6415</c:v>
                </c:pt>
                <c:pt idx="589">
                  <c:v>6430</c:v>
                </c:pt>
                <c:pt idx="590">
                  <c:v>6454</c:v>
                </c:pt>
                <c:pt idx="591">
                  <c:v>6469</c:v>
                </c:pt>
                <c:pt idx="592">
                  <c:v>6471</c:v>
                </c:pt>
                <c:pt idx="593">
                  <c:v>6474</c:v>
                </c:pt>
                <c:pt idx="594">
                  <c:v>6491</c:v>
                </c:pt>
                <c:pt idx="595">
                  <c:v>6504</c:v>
                </c:pt>
                <c:pt idx="596">
                  <c:v>6518</c:v>
                </c:pt>
                <c:pt idx="597">
                  <c:v>6522</c:v>
                </c:pt>
                <c:pt idx="598">
                  <c:v>6525</c:v>
                </c:pt>
                <c:pt idx="599">
                  <c:v>6527</c:v>
                </c:pt>
                <c:pt idx="600">
                  <c:v>6531</c:v>
                </c:pt>
                <c:pt idx="601">
                  <c:v>6534</c:v>
                </c:pt>
                <c:pt idx="602">
                  <c:v>6539</c:v>
                </c:pt>
                <c:pt idx="603">
                  <c:v>6545</c:v>
                </c:pt>
                <c:pt idx="604">
                  <c:v>6546</c:v>
                </c:pt>
                <c:pt idx="605">
                  <c:v>6564</c:v>
                </c:pt>
                <c:pt idx="606">
                  <c:v>6566</c:v>
                </c:pt>
                <c:pt idx="607">
                  <c:v>6569</c:v>
                </c:pt>
                <c:pt idx="608">
                  <c:v>6570</c:v>
                </c:pt>
                <c:pt idx="609">
                  <c:v>6586</c:v>
                </c:pt>
                <c:pt idx="610">
                  <c:v>6593</c:v>
                </c:pt>
                <c:pt idx="611">
                  <c:v>6601</c:v>
                </c:pt>
                <c:pt idx="612">
                  <c:v>6603</c:v>
                </c:pt>
                <c:pt idx="613">
                  <c:v>6604</c:v>
                </c:pt>
                <c:pt idx="614">
                  <c:v>6606</c:v>
                </c:pt>
                <c:pt idx="615">
                  <c:v>6607</c:v>
                </c:pt>
                <c:pt idx="616">
                  <c:v>6619</c:v>
                </c:pt>
                <c:pt idx="617">
                  <c:v>6628</c:v>
                </c:pt>
                <c:pt idx="618">
                  <c:v>6638</c:v>
                </c:pt>
                <c:pt idx="619">
                  <c:v>6639</c:v>
                </c:pt>
                <c:pt idx="620">
                  <c:v>6641</c:v>
                </c:pt>
                <c:pt idx="621">
                  <c:v>6647</c:v>
                </c:pt>
                <c:pt idx="622">
                  <c:v>6650</c:v>
                </c:pt>
                <c:pt idx="623">
                  <c:v>6658</c:v>
                </c:pt>
                <c:pt idx="624">
                  <c:v>6663</c:v>
                </c:pt>
                <c:pt idx="625">
                  <c:v>6671</c:v>
                </c:pt>
                <c:pt idx="626">
                  <c:v>6684</c:v>
                </c:pt>
                <c:pt idx="627">
                  <c:v>6705</c:v>
                </c:pt>
                <c:pt idx="628">
                  <c:v>6719</c:v>
                </c:pt>
                <c:pt idx="629">
                  <c:v>6720</c:v>
                </c:pt>
                <c:pt idx="630">
                  <c:v>6722</c:v>
                </c:pt>
                <c:pt idx="631">
                  <c:v>6735</c:v>
                </c:pt>
                <c:pt idx="632">
                  <c:v>6739</c:v>
                </c:pt>
                <c:pt idx="633">
                  <c:v>6741</c:v>
                </c:pt>
                <c:pt idx="634">
                  <c:v>6746</c:v>
                </c:pt>
                <c:pt idx="635">
                  <c:v>6750</c:v>
                </c:pt>
                <c:pt idx="636">
                  <c:v>6752</c:v>
                </c:pt>
                <c:pt idx="637">
                  <c:v>6773</c:v>
                </c:pt>
                <c:pt idx="638">
                  <c:v>6779</c:v>
                </c:pt>
                <c:pt idx="639">
                  <c:v>6804</c:v>
                </c:pt>
                <c:pt idx="640">
                  <c:v>6806</c:v>
                </c:pt>
                <c:pt idx="641">
                  <c:v>6842</c:v>
                </c:pt>
                <c:pt idx="642">
                  <c:v>6858</c:v>
                </c:pt>
                <c:pt idx="643">
                  <c:v>6860</c:v>
                </c:pt>
                <c:pt idx="644">
                  <c:v>6866</c:v>
                </c:pt>
                <c:pt idx="645">
                  <c:v>6878</c:v>
                </c:pt>
                <c:pt idx="646">
                  <c:v>6888</c:v>
                </c:pt>
                <c:pt idx="647">
                  <c:v>6896</c:v>
                </c:pt>
                <c:pt idx="648">
                  <c:v>6899</c:v>
                </c:pt>
                <c:pt idx="649">
                  <c:v>6910</c:v>
                </c:pt>
                <c:pt idx="650">
                  <c:v>6919</c:v>
                </c:pt>
                <c:pt idx="651">
                  <c:v>6929</c:v>
                </c:pt>
                <c:pt idx="652">
                  <c:v>6938</c:v>
                </c:pt>
                <c:pt idx="653">
                  <c:v>6944</c:v>
                </c:pt>
                <c:pt idx="654">
                  <c:v>6956</c:v>
                </c:pt>
                <c:pt idx="655">
                  <c:v>6960</c:v>
                </c:pt>
                <c:pt idx="656">
                  <c:v>6963</c:v>
                </c:pt>
                <c:pt idx="657">
                  <c:v>6970</c:v>
                </c:pt>
                <c:pt idx="658">
                  <c:v>6974</c:v>
                </c:pt>
                <c:pt idx="659">
                  <c:v>6983</c:v>
                </c:pt>
                <c:pt idx="660">
                  <c:v>6998</c:v>
                </c:pt>
                <c:pt idx="661">
                  <c:v>7001</c:v>
                </c:pt>
                <c:pt idx="662">
                  <c:v>7015</c:v>
                </c:pt>
                <c:pt idx="663">
                  <c:v>7030</c:v>
                </c:pt>
                <c:pt idx="664">
                  <c:v>7046</c:v>
                </c:pt>
                <c:pt idx="665">
                  <c:v>7051</c:v>
                </c:pt>
                <c:pt idx="666">
                  <c:v>7072</c:v>
                </c:pt>
                <c:pt idx="667">
                  <c:v>7088</c:v>
                </c:pt>
                <c:pt idx="668">
                  <c:v>7089</c:v>
                </c:pt>
                <c:pt idx="669">
                  <c:v>7093</c:v>
                </c:pt>
                <c:pt idx="670">
                  <c:v>7135</c:v>
                </c:pt>
                <c:pt idx="671">
                  <c:v>7136</c:v>
                </c:pt>
                <c:pt idx="672">
                  <c:v>7145</c:v>
                </c:pt>
                <c:pt idx="673">
                  <c:v>7150</c:v>
                </c:pt>
                <c:pt idx="674">
                  <c:v>7152</c:v>
                </c:pt>
                <c:pt idx="675">
                  <c:v>7162</c:v>
                </c:pt>
                <c:pt idx="676">
                  <c:v>7168</c:v>
                </c:pt>
                <c:pt idx="677">
                  <c:v>7171</c:v>
                </c:pt>
                <c:pt idx="678">
                  <c:v>7172</c:v>
                </c:pt>
                <c:pt idx="679">
                  <c:v>7175</c:v>
                </c:pt>
                <c:pt idx="680">
                  <c:v>7179</c:v>
                </c:pt>
                <c:pt idx="681">
                  <c:v>7207</c:v>
                </c:pt>
                <c:pt idx="682">
                  <c:v>7221</c:v>
                </c:pt>
                <c:pt idx="683">
                  <c:v>7230</c:v>
                </c:pt>
                <c:pt idx="684">
                  <c:v>7235</c:v>
                </c:pt>
                <c:pt idx="685">
                  <c:v>7236</c:v>
                </c:pt>
                <c:pt idx="686">
                  <c:v>7239</c:v>
                </c:pt>
                <c:pt idx="687">
                  <c:v>7268</c:v>
                </c:pt>
                <c:pt idx="688">
                  <c:v>7274</c:v>
                </c:pt>
                <c:pt idx="689">
                  <c:v>7275</c:v>
                </c:pt>
                <c:pt idx="690">
                  <c:v>7305</c:v>
                </c:pt>
                <c:pt idx="691">
                  <c:v>7309</c:v>
                </c:pt>
                <c:pt idx="692">
                  <c:v>7316</c:v>
                </c:pt>
                <c:pt idx="693">
                  <c:v>7359</c:v>
                </c:pt>
                <c:pt idx="694">
                  <c:v>7366</c:v>
                </c:pt>
                <c:pt idx="695">
                  <c:v>7395</c:v>
                </c:pt>
                <c:pt idx="696">
                  <c:v>7398</c:v>
                </c:pt>
                <c:pt idx="697">
                  <c:v>7399</c:v>
                </c:pt>
                <c:pt idx="698">
                  <c:v>7400</c:v>
                </c:pt>
                <c:pt idx="699">
                  <c:v>7408</c:v>
                </c:pt>
                <c:pt idx="700">
                  <c:v>7424</c:v>
                </c:pt>
                <c:pt idx="701">
                  <c:v>7436</c:v>
                </c:pt>
                <c:pt idx="702">
                  <c:v>7439</c:v>
                </c:pt>
                <c:pt idx="703">
                  <c:v>7445</c:v>
                </c:pt>
                <c:pt idx="704">
                  <c:v>7447</c:v>
                </c:pt>
                <c:pt idx="705">
                  <c:v>7448</c:v>
                </c:pt>
                <c:pt idx="706">
                  <c:v>7451</c:v>
                </c:pt>
                <c:pt idx="707">
                  <c:v>7457</c:v>
                </c:pt>
                <c:pt idx="708">
                  <c:v>7463</c:v>
                </c:pt>
                <c:pt idx="709">
                  <c:v>7465</c:v>
                </c:pt>
                <c:pt idx="710">
                  <c:v>7476</c:v>
                </c:pt>
                <c:pt idx="711">
                  <c:v>7484</c:v>
                </c:pt>
                <c:pt idx="712">
                  <c:v>7498</c:v>
                </c:pt>
                <c:pt idx="713">
                  <c:v>7503</c:v>
                </c:pt>
                <c:pt idx="714">
                  <c:v>7507</c:v>
                </c:pt>
                <c:pt idx="715">
                  <c:v>7510</c:v>
                </c:pt>
                <c:pt idx="716">
                  <c:v>7512</c:v>
                </c:pt>
                <c:pt idx="717">
                  <c:v>7525</c:v>
                </c:pt>
                <c:pt idx="718">
                  <c:v>7538</c:v>
                </c:pt>
                <c:pt idx="719">
                  <c:v>7539</c:v>
                </c:pt>
                <c:pt idx="720">
                  <c:v>7544</c:v>
                </c:pt>
                <c:pt idx="721">
                  <c:v>7546</c:v>
                </c:pt>
                <c:pt idx="722">
                  <c:v>7549</c:v>
                </c:pt>
                <c:pt idx="723">
                  <c:v>7551</c:v>
                </c:pt>
                <c:pt idx="724">
                  <c:v>7552</c:v>
                </c:pt>
                <c:pt idx="725">
                  <c:v>7556</c:v>
                </c:pt>
                <c:pt idx="726">
                  <c:v>7558</c:v>
                </c:pt>
                <c:pt idx="727">
                  <c:v>7560</c:v>
                </c:pt>
                <c:pt idx="728">
                  <c:v>7577</c:v>
                </c:pt>
                <c:pt idx="729">
                  <c:v>7578</c:v>
                </c:pt>
                <c:pt idx="730">
                  <c:v>7580</c:v>
                </c:pt>
                <c:pt idx="731">
                  <c:v>7589</c:v>
                </c:pt>
                <c:pt idx="732">
                  <c:v>7616</c:v>
                </c:pt>
                <c:pt idx="733">
                  <c:v>7621</c:v>
                </c:pt>
                <c:pt idx="734">
                  <c:v>7643</c:v>
                </c:pt>
                <c:pt idx="735">
                  <c:v>7644</c:v>
                </c:pt>
                <c:pt idx="736">
                  <c:v>7654</c:v>
                </c:pt>
                <c:pt idx="737">
                  <c:v>7661</c:v>
                </c:pt>
                <c:pt idx="738">
                  <c:v>7663</c:v>
                </c:pt>
                <c:pt idx="739">
                  <c:v>7667</c:v>
                </c:pt>
                <c:pt idx="740">
                  <c:v>7673</c:v>
                </c:pt>
                <c:pt idx="741">
                  <c:v>7696</c:v>
                </c:pt>
                <c:pt idx="742">
                  <c:v>7709</c:v>
                </c:pt>
                <c:pt idx="743">
                  <c:v>7728</c:v>
                </c:pt>
                <c:pt idx="744">
                  <c:v>7729</c:v>
                </c:pt>
                <c:pt idx="745">
                  <c:v>7739</c:v>
                </c:pt>
                <c:pt idx="746">
                  <c:v>7742</c:v>
                </c:pt>
                <c:pt idx="747">
                  <c:v>7751</c:v>
                </c:pt>
                <c:pt idx="748">
                  <c:v>7753</c:v>
                </c:pt>
                <c:pt idx="749">
                  <c:v>7789</c:v>
                </c:pt>
                <c:pt idx="750">
                  <c:v>7810</c:v>
                </c:pt>
                <c:pt idx="751">
                  <c:v>7813</c:v>
                </c:pt>
                <c:pt idx="752">
                  <c:v>7828</c:v>
                </c:pt>
                <c:pt idx="753">
                  <c:v>7829</c:v>
                </c:pt>
                <c:pt idx="754">
                  <c:v>7840</c:v>
                </c:pt>
                <c:pt idx="755">
                  <c:v>7869</c:v>
                </c:pt>
                <c:pt idx="756">
                  <c:v>7892</c:v>
                </c:pt>
                <c:pt idx="757">
                  <c:v>7896</c:v>
                </c:pt>
                <c:pt idx="758">
                  <c:v>7922</c:v>
                </c:pt>
                <c:pt idx="759">
                  <c:v>7927</c:v>
                </c:pt>
                <c:pt idx="760">
                  <c:v>7939</c:v>
                </c:pt>
                <c:pt idx="761">
                  <c:v>7943</c:v>
                </c:pt>
                <c:pt idx="762">
                  <c:v>7945</c:v>
                </c:pt>
                <c:pt idx="763">
                  <c:v>7947</c:v>
                </c:pt>
                <c:pt idx="764">
                  <c:v>7948</c:v>
                </c:pt>
                <c:pt idx="765">
                  <c:v>7949</c:v>
                </c:pt>
                <c:pt idx="766">
                  <c:v>7960</c:v>
                </c:pt>
                <c:pt idx="767">
                  <c:v>7970</c:v>
                </c:pt>
                <c:pt idx="768">
                  <c:v>7973</c:v>
                </c:pt>
                <c:pt idx="769">
                  <c:v>7975</c:v>
                </c:pt>
                <c:pt idx="770">
                  <c:v>7979</c:v>
                </c:pt>
                <c:pt idx="771">
                  <c:v>7986</c:v>
                </c:pt>
                <c:pt idx="772">
                  <c:v>8005</c:v>
                </c:pt>
                <c:pt idx="773">
                  <c:v>8015</c:v>
                </c:pt>
                <c:pt idx="774">
                  <c:v>8019</c:v>
                </c:pt>
                <c:pt idx="775">
                  <c:v>8033</c:v>
                </c:pt>
                <c:pt idx="776">
                  <c:v>8045</c:v>
                </c:pt>
                <c:pt idx="777">
                  <c:v>8058</c:v>
                </c:pt>
                <c:pt idx="778">
                  <c:v>8063</c:v>
                </c:pt>
                <c:pt idx="779">
                  <c:v>8068</c:v>
                </c:pt>
                <c:pt idx="780">
                  <c:v>8077</c:v>
                </c:pt>
                <c:pt idx="781">
                  <c:v>8079</c:v>
                </c:pt>
                <c:pt idx="782">
                  <c:v>8089</c:v>
                </c:pt>
                <c:pt idx="783">
                  <c:v>8095</c:v>
                </c:pt>
                <c:pt idx="784">
                  <c:v>8105</c:v>
                </c:pt>
                <c:pt idx="785">
                  <c:v>8108</c:v>
                </c:pt>
                <c:pt idx="786">
                  <c:v>8122</c:v>
                </c:pt>
                <c:pt idx="787">
                  <c:v>8143</c:v>
                </c:pt>
                <c:pt idx="788">
                  <c:v>8145</c:v>
                </c:pt>
                <c:pt idx="789">
                  <c:v>8151</c:v>
                </c:pt>
                <c:pt idx="790">
                  <c:v>8172</c:v>
                </c:pt>
                <c:pt idx="791">
                  <c:v>8190</c:v>
                </c:pt>
                <c:pt idx="792">
                  <c:v>8195</c:v>
                </c:pt>
                <c:pt idx="793">
                  <c:v>8210</c:v>
                </c:pt>
                <c:pt idx="794">
                  <c:v>8225</c:v>
                </c:pt>
                <c:pt idx="795">
                  <c:v>8226</c:v>
                </c:pt>
                <c:pt idx="796">
                  <c:v>8237</c:v>
                </c:pt>
                <c:pt idx="797">
                  <c:v>8238</c:v>
                </c:pt>
                <c:pt idx="798">
                  <c:v>8242</c:v>
                </c:pt>
                <c:pt idx="799">
                  <c:v>8250</c:v>
                </c:pt>
                <c:pt idx="800">
                  <c:v>8261</c:v>
                </c:pt>
                <c:pt idx="801">
                  <c:v>8264</c:v>
                </c:pt>
                <c:pt idx="802">
                  <c:v>8269</c:v>
                </c:pt>
                <c:pt idx="803">
                  <c:v>8300</c:v>
                </c:pt>
                <c:pt idx="804">
                  <c:v>8305</c:v>
                </c:pt>
                <c:pt idx="805">
                  <c:v>8307</c:v>
                </c:pt>
                <c:pt idx="806">
                  <c:v>8310</c:v>
                </c:pt>
                <c:pt idx="807">
                  <c:v>8320</c:v>
                </c:pt>
                <c:pt idx="808">
                  <c:v>8321</c:v>
                </c:pt>
                <c:pt idx="809">
                  <c:v>8343</c:v>
                </c:pt>
                <c:pt idx="810">
                  <c:v>8353</c:v>
                </c:pt>
                <c:pt idx="811">
                  <c:v>8356</c:v>
                </c:pt>
                <c:pt idx="812">
                  <c:v>8396</c:v>
                </c:pt>
                <c:pt idx="813">
                  <c:v>8399</c:v>
                </c:pt>
                <c:pt idx="814">
                  <c:v>8406</c:v>
                </c:pt>
                <c:pt idx="815">
                  <c:v>8408</c:v>
                </c:pt>
                <c:pt idx="816">
                  <c:v>8414</c:v>
                </c:pt>
                <c:pt idx="817">
                  <c:v>8416</c:v>
                </c:pt>
                <c:pt idx="818">
                  <c:v>8425</c:v>
                </c:pt>
                <c:pt idx="819">
                  <c:v>8439</c:v>
                </c:pt>
                <c:pt idx="820">
                  <c:v>8447</c:v>
                </c:pt>
                <c:pt idx="821">
                  <c:v>8451</c:v>
                </c:pt>
                <c:pt idx="822">
                  <c:v>8453</c:v>
                </c:pt>
                <c:pt idx="823">
                  <c:v>8473</c:v>
                </c:pt>
                <c:pt idx="824">
                  <c:v>8477</c:v>
                </c:pt>
                <c:pt idx="825">
                  <c:v>8481</c:v>
                </c:pt>
                <c:pt idx="826">
                  <c:v>8495</c:v>
                </c:pt>
                <c:pt idx="827">
                  <c:v>8501</c:v>
                </c:pt>
                <c:pt idx="828">
                  <c:v>8528</c:v>
                </c:pt>
                <c:pt idx="829">
                  <c:v>8530</c:v>
                </c:pt>
                <c:pt idx="830">
                  <c:v>8552</c:v>
                </c:pt>
                <c:pt idx="831">
                  <c:v>8554</c:v>
                </c:pt>
                <c:pt idx="832">
                  <c:v>8564</c:v>
                </c:pt>
                <c:pt idx="833">
                  <c:v>8567</c:v>
                </c:pt>
                <c:pt idx="834">
                  <c:v>8571</c:v>
                </c:pt>
                <c:pt idx="835">
                  <c:v>8580</c:v>
                </c:pt>
                <c:pt idx="836">
                  <c:v>8581</c:v>
                </c:pt>
                <c:pt idx="837">
                  <c:v>8583</c:v>
                </c:pt>
                <c:pt idx="838">
                  <c:v>8589</c:v>
                </c:pt>
                <c:pt idx="839">
                  <c:v>8593</c:v>
                </c:pt>
                <c:pt idx="840">
                  <c:v>8605</c:v>
                </c:pt>
                <c:pt idx="841">
                  <c:v>8612</c:v>
                </c:pt>
                <c:pt idx="842">
                  <c:v>8616</c:v>
                </c:pt>
                <c:pt idx="843">
                  <c:v>8617</c:v>
                </c:pt>
                <c:pt idx="844">
                  <c:v>8627</c:v>
                </c:pt>
                <c:pt idx="845">
                  <c:v>8628</c:v>
                </c:pt>
                <c:pt idx="846">
                  <c:v>8634</c:v>
                </c:pt>
                <c:pt idx="847">
                  <c:v>8645</c:v>
                </c:pt>
                <c:pt idx="848">
                  <c:v>8646</c:v>
                </c:pt>
                <c:pt idx="849">
                  <c:v>8651</c:v>
                </c:pt>
                <c:pt idx="850">
                  <c:v>8673</c:v>
                </c:pt>
                <c:pt idx="851">
                  <c:v>8674</c:v>
                </c:pt>
                <c:pt idx="852">
                  <c:v>8685</c:v>
                </c:pt>
                <c:pt idx="853">
                  <c:v>8694</c:v>
                </c:pt>
                <c:pt idx="854">
                  <c:v>8703</c:v>
                </c:pt>
                <c:pt idx="855">
                  <c:v>8719</c:v>
                </c:pt>
                <c:pt idx="856">
                  <c:v>8721</c:v>
                </c:pt>
                <c:pt idx="857">
                  <c:v>8729</c:v>
                </c:pt>
                <c:pt idx="858">
                  <c:v>8731</c:v>
                </c:pt>
                <c:pt idx="859">
                  <c:v>8733</c:v>
                </c:pt>
                <c:pt idx="860">
                  <c:v>8738</c:v>
                </c:pt>
                <c:pt idx="861">
                  <c:v>8743</c:v>
                </c:pt>
                <c:pt idx="862">
                  <c:v>8753</c:v>
                </c:pt>
                <c:pt idx="863">
                  <c:v>8756</c:v>
                </c:pt>
                <c:pt idx="864">
                  <c:v>8766</c:v>
                </c:pt>
                <c:pt idx="865">
                  <c:v>8768</c:v>
                </c:pt>
                <c:pt idx="866">
                  <c:v>8770</c:v>
                </c:pt>
                <c:pt idx="867">
                  <c:v>8774</c:v>
                </c:pt>
                <c:pt idx="868">
                  <c:v>8777</c:v>
                </c:pt>
                <c:pt idx="869">
                  <c:v>8793</c:v>
                </c:pt>
                <c:pt idx="870">
                  <c:v>8798</c:v>
                </c:pt>
                <c:pt idx="871">
                  <c:v>8805</c:v>
                </c:pt>
                <c:pt idx="872">
                  <c:v>8815</c:v>
                </c:pt>
                <c:pt idx="873">
                  <c:v>8833</c:v>
                </c:pt>
                <c:pt idx="874">
                  <c:v>8844</c:v>
                </c:pt>
                <c:pt idx="875">
                  <c:v>8864</c:v>
                </c:pt>
                <c:pt idx="876">
                  <c:v>8867</c:v>
                </c:pt>
                <c:pt idx="877">
                  <c:v>8875</c:v>
                </c:pt>
                <c:pt idx="878">
                  <c:v>8876</c:v>
                </c:pt>
                <c:pt idx="879">
                  <c:v>8878</c:v>
                </c:pt>
                <c:pt idx="880">
                  <c:v>8881</c:v>
                </c:pt>
                <c:pt idx="881">
                  <c:v>8888</c:v>
                </c:pt>
                <c:pt idx="882">
                  <c:v>8901</c:v>
                </c:pt>
                <c:pt idx="883">
                  <c:v>8912</c:v>
                </c:pt>
                <c:pt idx="884">
                  <c:v>8923</c:v>
                </c:pt>
                <c:pt idx="885">
                  <c:v>8934</c:v>
                </c:pt>
                <c:pt idx="886">
                  <c:v>8946</c:v>
                </c:pt>
                <c:pt idx="887">
                  <c:v>8952</c:v>
                </c:pt>
                <c:pt idx="888">
                  <c:v>8954</c:v>
                </c:pt>
                <c:pt idx="889">
                  <c:v>8960</c:v>
                </c:pt>
                <c:pt idx="890">
                  <c:v>8961</c:v>
                </c:pt>
                <c:pt idx="891">
                  <c:v>8976</c:v>
                </c:pt>
                <c:pt idx="892">
                  <c:v>8986</c:v>
                </c:pt>
                <c:pt idx="893">
                  <c:v>9017</c:v>
                </c:pt>
                <c:pt idx="894">
                  <c:v>9020</c:v>
                </c:pt>
                <c:pt idx="895">
                  <c:v>9026</c:v>
                </c:pt>
                <c:pt idx="896">
                  <c:v>9028</c:v>
                </c:pt>
                <c:pt idx="897">
                  <c:v>9034</c:v>
                </c:pt>
                <c:pt idx="898">
                  <c:v>9073</c:v>
                </c:pt>
                <c:pt idx="899">
                  <c:v>9113</c:v>
                </c:pt>
                <c:pt idx="900">
                  <c:v>9115</c:v>
                </c:pt>
                <c:pt idx="901">
                  <c:v>9121</c:v>
                </c:pt>
                <c:pt idx="902">
                  <c:v>9122</c:v>
                </c:pt>
                <c:pt idx="903">
                  <c:v>9131</c:v>
                </c:pt>
                <c:pt idx="904">
                  <c:v>9134</c:v>
                </c:pt>
                <c:pt idx="905">
                  <c:v>9141</c:v>
                </c:pt>
                <c:pt idx="906">
                  <c:v>9149</c:v>
                </c:pt>
                <c:pt idx="907">
                  <c:v>9163</c:v>
                </c:pt>
                <c:pt idx="908">
                  <c:v>9179</c:v>
                </c:pt>
                <c:pt idx="909">
                  <c:v>9183</c:v>
                </c:pt>
                <c:pt idx="910">
                  <c:v>9239</c:v>
                </c:pt>
                <c:pt idx="911">
                  <c:v>9256</c:v>
                </c:pt>
                <c:pt idx="912">
                  <c:v>9257</c:v>
                </c:pt>
                <c:pt idx="913">
                  <c:v>9258</c:v>
                </c:pt>
                <c:pt idx="914">
                  <c:v>9259</c:v>
                </c:pt>
                <c:pt idx="915">
                  <c:v>9267</c:v>
                </c:pt>
                <c:pt idx="916">
                  <c:v>9278</c:v>
                </c:pt>
                <c:pt idx="917">
                  <c:v>9290</c:v>
                </c:pt>
                <c:pt idx="918">
                  <c:v>9294</c:v>
                </c:pt>
                <c:pt idx="919">
                  <c:v>9298</c:v>
                </c:pt>
                <c:pt idx="920">
                  <c:v>9308</c:v>
                </c:pt>
                <c:pt idx="921">
                  <c:v>9332</c:v>
                </c:pt>
                <c:pt idx="922">
                  <c:v>9333</c:v>
                </c:pt>
                <c:pt idx="923">
                  <c:v>9353</c:v>
                </c:pt>
                <c:pt idx="924">
                  <c:v>9354</c:v>
                </c:pt>
                <c:pt idx="925">
                  <c:v>9363</c:v>
                </c:pt>
                <c:pt idx="926">
                  <c:v>9372</c:v>
                </c:pt>
                <c:pt idx="927">
                  <c:v>9374</c:v>
                </c:pt>
                <c:pt idx="928">
                  <c:v>9385</c:v>
                </c:pt>
                <c:pt idx="929">
                  <c:v>9389</c:v>
                </c:pt>
                <c:pt idx="930">
                  <c:v>9398</c:v>
                </c:pt>
                <c:pt idx="931">
                  <c:v>9399</c:v>
                </c:pt>
                <c:pt idx="932">
                  <c:v>9404</c:v>
                </c:pt>
                <c:pt idx="933">
                  <c:v>9408</c:v>
                </c:pt>
                <c:pt idx="934">
                  <c:v>9413</c:v>
                </c:pt>
                <c:pt idx="935">
                  <c:v>9417</c:v>
                </c:pt>
                <c:pt idx="936">
                  <c:v>9418</c:v>
                </c:pt>
                <c:pt idx="937">
                  <c:v>9430</c:v>
                </c:pt>
                <c:pt idx="938">
                  <c:v>9439</c:v>
                </c:pt>
                <c:pt idx="939">
                  <c:v>9469</c:v>
                </c:pt>
                <c:pt idx="940">
                  <c:v>9470</c:v>
                </c:pt>
                <c:pt idx="941">
                  <c:v>9499</c:v>
                </c:pt>
                <c:pt idx="942">
                  <c:v>9500</c:v>
                </c:pt>
                <c:pt idx="943">
                  <c:v>9503</c:v>
                </c:pt>
                <c:pt idx="944">
                  <c:v>9505</c:v>
                </c:pt>
                <c:pt idx="945">
                  <c:v>9507</c:v>
                </c:pt>
                <c:pt idx="946">
                  <c:v>9509</c:v>
                </c:pt>
                <c:pt idx="947">
                  <c:v>9514</c:v>
                </c:pt>
                <c:pt idx="948">
                  <c:v>9520</c:v>
                </c:pt>
                <c:pt idx="949">
                  <c:v>9528</c:v>
                </c:pt>
                <c:pt idx="950">
                  <c:v>9537</c:v>
                </c:pt>
                <c:pt idx="951">
                  <c:v>9538</c:v>
                </c:pt>
                <c:pt idx="952">
                  <c:v>9555</c:v>
                </c:pt>
                <c:pt idx="953">
                  <c:v>9564</c:v>
                </c:pt>
                <c:pt idx="954">
                  <c:v>9575</c:v>
                </c:pt>
                <c:pt idx="955">
                  <c:v>9593</c:v>
                </c:pt>
                <c:pt idx="956">
                  <c:v>9594</c:v>
                </c:pt>
                <c:pt idx="957">
                  <c:v>9597</c:v>
                </c:pt>
                <c:pt idx="958">
                  <c:v>9609</c:v>
                </c:pt>
                <c:pt idx="959">
                  <c:v>9618</c:v>
                </c:pt>
                <c:pt idx="960">
                  <c:v>9628</c:v>
                </c:pt>
                <c:pt idx="961">
                  <c:v>9630</c:v>
                </c:pt>
                <c:pt idx="962">
                  <c:v>9635</c:v>
                </c:pt>
                <c:pt idx="963">
                  <c:v>9644</c:v>
                </c:pt>
                <c:pt idx="964">
                  <c:v>9664</c:v>
                </c:pt>
                <c:pt idx="965">
                  <c:v>9688</c:v>
                </c:pt>
                <c:pt idx="966">
                  <c:v>9693</c:v>
                </c:pt>
                <c:pt idx="967">
                  <c:v>9695</c:v>
                </c:pt>
                <c:pt idx="968">
                  <c:v>9700</c:v>
                </c:pt>
                <c:pt idx="969">
                  <c:v>9701</c:v>
                </c:pt>
                <c:pt idx="970">
                  <c:v>9703</c:v>
                </c:pt>
                <c:pt idx="971">
                  <c:v>9710</c:v>
                </c:pt>
                <c:pt idx="972">
                  <c:v>9734</c:v>
                </c:pt>
                <c:pt idx="973">
                  <c:v>9748</c:v>
                </c:pt>
                <c:pt idx="974">
                  <c:v>9770</c:v>
                </c:pt>
                <c:pt idx="975">
                  <c:v>9785</c:v>
                </c:pt>
                <c:pt idx="976">
                  <c:v>9800</c:v>
                </c:pt>
                <c:pt idx="977">
                  <c:v>9803</c:v>
                </c:pt>
                <c:pt idx="978">
                  <c:v>9814</c:v>
                </c:pt>
                <c:pt idx="979">
                  <c:v>9820</c:v>
                </c:pt>
                <c:pt idx="980">
                  <c:v>9822</c:v>
                </c:pt>
                <c:pt idx="981">
                  <c:v>9832</c:v>
                </c:pt>
                <c:pt idx="982">
                  <c:v>9846</c:v>
                </c:pt>
                <c:pt idx="983">
                  <c:v>9857</c:v>
                </c:pt>
                <c:pt idx="984">
                  <c:v>9861</c:v>
                </c:pt>
                <c:pt idx="985">
                  <c:v>9866</c:v>
                </c:pt>
                <c:pt idx="986">
                  <c:v>9879</c:v>
                </c:pt>
                <c:pt idx="987">
                  <c:v>9908</c:v>
                </c:pt>
                <c:pt idx="988">
                  <c:v>9914</c:v>
                </c:pt>
                <c:pt idx="989">
                  <c:v>9916</c:v>
                </c:pt>
                <c:pt idx="990">
                  <c:v>9918</c:v>
                </c:pt>
                <c:pt idx="991">
                  <c:v>9934</c:v>
                </c:pt>
                <c:pt idx="992">
                  <c:v>9936</c:v>
                </c:pt>
                <c:pt idx="993">
                  <c:v>9942</c:v>
                </c:pt>
                <c:pt idx="994">
                  <c:v>9957</c:v>
                </c:pt>
                <c:pt idx="995">
                  <c:v>9959</c:v>
                </c:pt>
                <c:pt idx="996">
                  <c:v>9966</c:v>
                </c:pt>
                <c:pt idx="997">
                  <c:v>9973</c:v>
                </c:pt>
                <c:pt idx="998">
                  <c:v>9990</c:v>
                </c:pt>
                <c:pt idx="999">
                  <c:v>9996</c:v>
                </c:pt>
              </c:strCache>
            </c:strRef>
          </c:cat>
          <c:val>
            <c:numRef>
              <c:f>'Total Movies vs Series'!$C$4:$C$1004</c:f>
              <c:numCache>
                <c:formatCode>General</c:formatCode>
                <c:ptCount val="1000"/>
                <c:pt idx="0">
                  <c:v>2</c:v>
                </c:pt>
                <c:pt idx="1">
                  <c:v>182</c:v>
                </c:pt>
                <c:pt idx="2">
                  <c:v>151</c:v>
                </c:pt>
                <c:pt idx="3">
                  <c:v>29</c:v>
                </c:pt>
                <c:pt idx="4">
                  <c:v>50</c:v>
                </c:pt>
                <c:pt idx="5">
                  <c:v>112</c:v>
                </c:pt>
                <c:pt idx="6">
                  <c:v>30</c:v>
                </c:pt>
                <c:pt idx="7">
                  <c:v>162</c:v>
                </c:pt>
                <c:pt idx="8">
                  <c:v>96</c:v>
                </c:pt>
                <c:pt idx="9">
                  <c:v>64</c:v>
                </c:pt>
                <c:pt idx="10">
                  <c:v>52</c:v>
                </c:pt>
                <c:pt idx="11">
                  <c:v>128</c:v>
                </c:pt>
                <c:pt idx="12">
                  <c:v>141</c:v>
                </c:pt>
                <c:pt idx="13">
                  <c:v>128</c:v>
                </c:pt>
                <c:pt idx="14">
                  <c:v>175</c:v>
                </c:pt>
                <c:pt idx="15">
                  <c:v>110</c:v>
                </c:pt>
                <c:pt idx="16">
                  <c:v>197</c:v>
                </c:pt>
                <c:pt idx="17">
                  <c:v>165</c:v>
                </c:pt>
                <c:pt idx="18">
                  <c:v>14</c:v>
                </c:pt>
                <c:pt idx="19">
                  <c:v>31</c:v>
                </c:pt>
                <c:pt idx="20">
                  <c:v>8</c:v>
                </c:pt>
                <c:pt idx="21">
                  <c:v>103</c:v>
                </c:pt>
                <c:pt idx="22">
                  <c:v>117</c:v>
                </c:pt>
                <c:pt idx="23">
                  <c:v>141</c:v>
                </c:pt>
                <c:pt idx="24">
                  <c:v>42</c:v>
                </c:pt>
                <c:pt idx="25">
                  <c:v>96</c:v>
                </c:pt>
                <c:pt idx="26">
                  <c:v>108</c:v>
                </c:pt>
                <c:pt idx="27">
                  <c:v>17</c:v>
                </c:pt>
                <c:pt idx="28">
                  <c:v>45</c:v>
                </c:pt>
                <c:pt idx="29">
                  <c:v>135</c:v>
                </c:pt>
                <c:pt idx="30">
                  <c:v>36</c:v>
                </c:pt>
                <c:pt idx="31">
                  <c:v>58</c:v>
                </c:pt>
                <c:pt idx="32">
                  <c:v>115</c:v>
                </c:pt>
                <c:pt idx="33">
                  <c:v>15</c:v>
                </c:pt>
                <c:pt idx="34">
                  <c:v>155</c:v>
                </c:pt>
                <c:pt idx="35">
                  <c:v>177</c:v>
                </c:pt>
                <c:pt idx="36">
                  <c:v>108</c:v>
                </c:pt>
                <c:pt idx="37">
                  <c:v>76</c:v>
                </c:pt>
                <c:pt idx="38">
                  <c:v>85</c:v>
                </c:pt>
                <c:pt idx="39">
                  <c:v>128</c:v>
                </c:pt>
                <c:pt idx="40">
                  <c:v>33</c:v>
                </c:pt>
                <c:pt idx="41">
                  <c:v>143</c:v>
                </c:pt>
                <c:pt idx="42">
                  <c:v>130</c:v>
                </c:pt>
                <c:pt idx="43">
                  <c:v>2</c:v>
                </c:pt>
                <c:pt idx="44">
                  <c:v>172</c:v>
                </c:pt>
                <c:pt idx="45">
                  <c:v>114</c:v>
                </c:pt>
                <c:pt idx="46">
                  <c:v>159</c:v>
                </c:pt>
                <c:pt idx="47">
                  <c:v>55</c:v>
                </c:pt>
                <c:pt idx="48">
                  <c:v>73</c:v>
                </c:pt>
                <c:pt idx="49">
                  <c:v>195</c:v>
                </c:pt>
                <c:pt idx="50">
                  <c:v>127</c:v>
                </c:pt>
                <c:pt idx="51">
                  <c:v>88</c:v>
                </c:pt>
                <c:pt idx="52">
                  <c:v>125</c:v>
                </c:pt>
                <c:pt idx="53">
                  <c:v>129</c:v>
                </c:pt>
                <c:pt idx="54">
                  <c:v>198</c:v>
                </c:pt>
                <c:pt idx="55">
                  <c:v>113</c:v>
                </c:pt>
                <c:pt idx="56">
                  <c:v>144</c:v>
                </c:pt>
                <c:pt idx="57">
                  <c:v>5</c:v>
                </c:pt>
                <c:pt idx="58">
                  <c:v>132</c:v>
                </c:pt>
                <c:pt idx="59">
                  <c:v>14</c:v>
                </c:pt>
                <c:pt idx="60">
                  <c:v>166</c:v>
                </c:pt>
                <c:pt idx="61">
                  <c:v>89</c:v>
                </c:pt>
                <c:pt idx="62">
                  <c:v>196</c:v>
                </c:pt>
                <c:pt idx="63">
                  <c:v>137</c:v>
                </c:pt>
                <c:pt idx="64">
                  <c:v>94</c:v>
                </c:pt>
                <c:pt idx="65">
                  <c:v>122</c:v>
                </c:pt>
                <c:pt idx="66">
                  <c:v>100</c:v>
                </c:pt>
                <c:pt idx="67">
                  <c:v>163</c:v>
                </c:pt>
                <c:pt idx="68">
                  <c:v>54</c:v>
                </c:pt>
                <c:pt idx="69">
                  <c:v>22</c:v>
                </c:pt>
                <c:pt idx="70">
                  <c:v>182</c:v>
                </c:pt>
                <c:pt idx="71">
                  <c:v>44</c:v>
                </c:pt>
                <c:pt idx="72">
                  <c:v>38</c:v>
                </c:pt>
                <c:pt idx="73">
                  <c:v>145</c:v>
                </c:pt>
                <c:pt idx="74">
                  <c:v>110</c:v>
                </c:pt>
                <c:pt idx="75">
                  <c:v>83</c:v>
                </c:pt>
                <c:pt idx="76">
                  <c:v>8</c:v>
                </c:pt>
                <c:pt idx="77">
                  <c:v>162</c:v>
                </c:pt>
                <c:pt idx="78">
                  <c:v>193</c:v>
                </c:pt>
                <c:pt idx="79">
                  <c:v>93</c:v>
                </c:pt>
                <c:pt idx="80">
                  <c:v>157</c:v>
                </c:pt>
                <c:pt idx="81">
                  <c:v>1</c:v>
                </c:pt>
                <c:pt idx="82">
                  <c:v>177</c:v>
                </c:pt>
                <c:pt idx="83">
                  <c:v>181</c:v>
                </c:pt>
                <c:pt idx="84">
                  <c:v>72</c:v>
                </c:pt>
                <c:pt idx="85">
                  <c:v>88</c:v>
                </c:pt>
                <c:pt idx="86">
                  <c:v>183</c:v>
                </c:pt>
                <c:pt idx="87">
                  <c:v>44</c:v>
                </c:pt>
                <c:pt idx="88">
                  <c:v>32</c:v>
                </c:pt>
                <c:pt idx="89">
                  <c:v>200</c:v>
                </c:pt>
                <c:pt idx="90">
                  <c:v>127</c:v>
                </c:pt>
                <c:pt idx="91">
                  <c:v>122</c:v>
                </c:pt>
                <c:pt idx="92">
                  <c:v>195</c:v>
                </c:pt>
                <c:pt idx="93">
                  <c:v>32</c:v>
                </c:pt>
                <c:pt idx="94">
                  <c:v>127</c:v>
                </c:pt>
                <c:pt idx="95">
                  <c:v>128</c:v>
                </c:pt>
                <c:pt idx="96">
                  <c:v>196</c:v>
                </c:pt>
                <c:pt idx="97">
                  <c:v>182</c:v>
                </c:pt>
                <c:pt idx="98">
                  <c:v>89</c:v>
                </c:pt>
                <c:pt idx="99">
                  <c:v>85</c:v>
                </c:pt>
                <c:pt idx="100">
                  <c:v>67</c:v>
                </c:pt>
                <c:pt idx="101">
                  <c:v>7</c:v>
                </c:pt>
                <c:pt idx="102">
                  <c:v>188</c:v>
                </c:pt>
                <c:pt idx="103">
                  <c:v>120</c:v>
                </c:pt>
                <c:pt idx="104">
                  <c:v>3</c:v>
                </c:pt>
                <c:pt idx="105">
                  <c:v>82</c:v>
                </c:pt>
                <c:pt idx="106">
                  <c:v>30</c:v>
                </c:pt>
                <c:pt idx="107">
                  <c:v>172</c:v>
                </c:pt>
                <c:pt idx="108">
                  <c:v>123</c:v>
                </c:pt>
                <c:pt idx="109">
                  <c:v>157</c:v>
                </c:pt>
                <c:pt idx="110">
                  <c:v>49</c:v>
                </c:pt>
                <c:pt idx="111">
                  <c:v>111</c:v>
                </c:pt>
                <c:pt idx="112">
                  <c:v>146</c:v>
                </c:pt>
                <c:pt idx="113">
                  <c:v>16</c:v>
                </c:pt>
                <c:pt idx="114">
                  <c:v>135</c:v>
                </c:pt>
                <c:pt idx="115">
                  <c:v>92</c:v>
                </c:pt>
                <c:pt idx="116">
                  <c:v>73</c:v>
                </c:pt>
                <c:pt idx="117">
                  <c:v>125</c:v>
                </c:pt>
                <c:pt idx="118">
                  <c:v>164</c:v>
                </c:pt>
                <c:pt idx="119">
                  <c:v>9</c:v>
                </c:pt>
                <c:pt idx="120">
                  <c:v>98</c:v>
                </c:pt>
                <c:pt idx="121">
                  <c:v>80</c:v>
                </c:pt>
                <c:pt idx="122">
                  <c:v>181</c:v>
                </c:pt>
                <c:pt idx="123">
                  <c:v>67</c:v>
                </c:pt>
                <c:pt idx="124">
                  <c:v>90</c:v>
                </c:pt>
                <c:pt idx="125">
                  <c:v>14</c:v>
                </c:pt>
                <c:pt idx="126">
                  <c:v>106</c:v>
                </c:pt>
                <c:pt idx="127">
                  <c:v>103</c:v>
                </c:pt>
                <c:pt idx="128">
                  <c:v>69</c:v>
                </c:pt>
                <c:pt idx="129">
                  <c:v>183</c:v>
                </c:pt>
                <c:pt idx="130">
                  <c:v>107</c:v>
                </c:pt>
                <c:pt idx="131">
                  <c:v>12</c:v>
                </c:pt>
                <c:pt idx="132">
                  <c:v>190</c:v>
                </c:pt>
                <c:pt idx="133">
                  <c:v>49</c:v>
                </c:pt>
                <c:pt idx="134">
                  <c:v>195</c:v>
                </c:pt>
                <c:pt idx="135">
                  <c:v>42</c:v>
                </c:pt>
                <c:pt idx="136">
                  <c:v>16</c:v>
                </c:pt>
                <c:pt idx="137">
                  <c:v>20</c:v>
                </c:pt>
                <c:pt idx="138">
                  <c:v>194</c:v>
                </c:pt>
                <c:pt idx="139">
                  <c:v>142</c:v>
                </c:pt>
                <c:pt idx="140">
                  <c:v>139</c:v>
                </c:pt>
                <c:pt idx="141">
                  <c:v>32</c:v>
                </c:pt>
                <c:pt idx="142">
                  <c:v>45</c:v>
                </c:pt>
                <c:pt idx="143">
                  <c:v>62</c:v>
                </c:pt>
                <c:pt idx="144">
                  <c:v>48</c:v>
                </c:pt>
                <c:pt idx="145">
                  <c:v>19</c:v>
                </c:pt>
                <c:pt idx="146">
                  <c:v>5</c:v>
                </c:pt>
                <c:pt idx="147">
                  <c:v>140</c:v>
                </c:pt>
                <c:pt idx="148">
                  <c:v>113</c:v>
                </c:pt>
                <c:pt idx="149">
                  <c:v>145</c:v>
                </c:pt>
                <c:pt idx="150">
                  <c:v>21</c:v>
                </c:pt>
                <c:pt idx="151">
                  <c:v>18</c:v>
                </c:pt>
                <c:pt idx="152">
                  <c:v>130</c:v>
                </c:pt>
                <c:pt idx="153">
                  <c:v>117</c:v>
                </c:pt>
                <c:pt idx="154">
                  <c:v>21</c:v>
                </c:pt>
                <c:pt idx="155">
                  <c:v>125</c:v>
                </c:pt>
                <c:pt idx="156">
                  <c:v>168</c:v>
                </c:pt>
                <c:pt idx="157">
                  <c:v>159</c:v>
                </c:pt>
                <c:pt idx="158">
                  <c:v>104</c:v>
                </c:pt>
                <c:pt idx="159">
                  <c:v>117</c:v>
                </c:pt>
                <c:pt idx="160">
                  <c:v>6</c:v>
                </c:pt>
                <c:pt idx="161">
                  <c:v>140</c:v>
                </c:pt>
                <c:pt idx="162">
                  <c:v>96</c:v>
                </c:pt>
                <c:pt idx="163">
                  <c:v>37</c:v>
                </c:pt>
                <c:pt idx="164">
                  <c:v>191</c:v>
                </c:pt>
                <c:pt idx="165">
                  <c:v>81</c:v>
                </c:pt>
                <c:pt idx="166">
                  <c:v>53</c:v>
                </c:pt>
                <c:pt idx="167">
                  <c:v>140</c:v>
                </c:pt>
                <c:pt idx="168">
                  <c:v>172</c:v>
                </c:pt>
                <c:pt idx="169">
                  <c:v>10</c:v>
                </c:pt>
                <c:pt idx="170">
                  <c:v>53</c:v>
                </c:pt>
                <c:pt idx="171">
                  <c:v>105</c:v>
                </c:pt>
                <c:pt idx="172">
                  <c:v>70</c:v>
                </c:pt>
                <c:pt idx="173">
                  <c:v>79</c:v>
                </c:pt>
                <c:pt idx="174">
                  <c:v>65</c:v>
                </c:pt>
                <c:pt idx="175">
                  <c:v>94</c:v>
                </c:pt>
                <c:pt idx="176">
                  <c:v>46</c:v>
                </c:pt>
                <c:pt idx="177">
                  <c:v>121</c:v>
                </c:pt>
                <c:pt idx="178">
                  <c:v>25</c:v>
                </c:pt>
                <c:pt idx="179">
                  <c:v>79</c:v>
                </c:pt>
                <c:pt idx="180">
                  <c:v>95</c:v>
                </c:pt>
                <c:pt idx="181">
                  <c:v>187</c:v>
                </c:pt>
                <c:pt idx="182">
                  <c:v>119</c:v>
                </c:pt>
                <c:pt idx="183">
                  <c:v>22</c:v>
                </c:pt>
                <c:pt idx="184">
                  <c:v>5</c:v>
                </c:pt>
                <c:pt idx="185">
                  <c:v>151</c:v>
                </c:pt>
                <c:pt idx="186">
                  <c:v>113</c:v>
                </c:pt>
                <c:pt idx="187">
                  <c:v>170</c:v>
                </c:pt>
                <c:pt idx="188">
                  <c:v>41</c:v>
                </c:pt>
                <c:pt idx="189">
                  <c:v>131</c:v>
                </c:pt>
                <c:pt idx="190">
                  <c:v>137</c:v>
                </c:pt>
                <c:pt idx="191">
                  <c:v>81</c:v>
                </c:pt>
                <c:pt idx="192">
                  <c:v>147</c:v>
                </c:pt>
                <c:pt idx="193">
                  <c:v>144</c:v>
                </c:pt>
                <c:pt idx="194">
                  <c:v>2</c:v>
                </c:pt>
                <c:pt idx="195">
                  <c:v>50</c:v>
                </c:pt>
                <c:pt idx="196">
                  <c:v>109</c:v>
                </c:pt>
                <c:pt idx="197">
                  <c:v>103</c:v>
                </c:pt>
                <c:pt idx="198">
                  <c:v>163</c:v>
                </c:pt>
                <c:pt idx="199">
                  <c:v>21</c:v>
                </c:pt>
                <c:pt idx="200">
                  <c:v>138</c:v>
                </c:pt>
                <c:pt idx="201">
                  <c:v>187</c:v>
                </c:pt>
                <c:pt idx="202">
                  <c:v>96</c:v>
                </c:pt>
                <c:pt idx="203">
                  <c:v>143</c:v>
                </c:pt>
                <c:pt idx="204">
                  <c:v>15</c:v>
                </c:pt>
                <c:pt idx="205">
                  <c:v>88</c:v>
                </c:pt>
                <c:pt idx="206">
                  <c:v>191</c:v>
                </c:pt>
                <c:pt idx="207">
                  <c:v>31</c:v>
                </c:pt>
                <c:pt idx="208">
                  <c:v>158</c:v>
                </c:pt>
                <c:pt idx="209">
                  <c:v>3</c:v>
                </c:pt>
                <c:pt idx="210">
                  <c:v>147</c:v>
                </c:pt>
                <c:pt idx="211">
                  <c:v>185</c:v>
                </c:pt>
                <c:pt idx="212">
                  <c:v>158</c:v>
                </c:pt>
                <c:pt idx="213">
                  <c:v>58</c:v>
                </c:pt>
                <c:pt idx="214">
                  <c:v>17</c:v>
                </c:pt>
                <c:pt idx="215">
                  <c:v>132</c:v>
                </c:pt>
                <c:pt idx="216">
                  <c:v>176</c:v>
                </c:pt>
                <c:pt idx="217">
                  <c:v>81</c:v>
                </c:pt>
                <c:pt idx="218">
                  <c:v>49</c:v>
                </c:pt>
                <c:pt idx="219">
                  <c:v>107</c:v>
                </c:pt>
                <c:pt idx="220">
                  <c:v>72</c:v>
                </c:pt>
                <c:pt idx="221">
                  <c:v>105</c:v>
                </c:pt>
                <c:pt idx="222">
                  <c:v>85</c:v>
                </c:pt>
                <c:pt idx="223">
                  <c:v>85</c:v>
                </c:pt>
                <c:pt idx="224">
                  <c:v>200</c:v>
                </c:pt>
                <c:pt idx="225">
                  <c:v>153</c:v>
                </c:pt>
                <c:pt idx="226">
                  <c:v>120</c:v>
                </c:pt>
                <c:pt idx="227">
                  <c:v>162</c:v>
                </c:pt>
                <c:pt idx="228">
                  <c:v>114</c:v>
                </c:pt>
                <c:pt idx="229">
                  <c:v>9</c:v>
                </c:pt>
                <c:pt idx="230">
                  <c:v>52</c:v>
                </c:pt>
                <c:pt idx="231">
                  <c:v>69</c:v>
                </c:pt>
                <c:pt idx="232">
                  <c:v>6</c:v>
                </c:pt>
                <c:pt idx="233">
                  <c:v>75</c:v>
                </c:pt>
                <c:pt idx="234">
                  <c:v>174</c:v>
                </c:pt>
                <c:pt idx="235">
                  <c:v>174</c:v>
                </c:pt>
                <c:pt idx="236">
                  <c:v>116</c:v>
                </c:pt>
                <c:pt idx="237">
                  <c:v>74</c:v>
                </c:pt>
                <c:pt idx="238">
                  <c:v>111</c:v>
                </c:pt>
                <c:pt idx="239">
                  <c:v>34</c:v>
                </c:pt>
                <c:pt idx="240">
                  <c:v>173</c:v>
                </c:pt>
                <c:pt idx="241">
                  <c:v>153</c:v>
                </c:pt>
                <c:pt idx="242">
                  <c:v>7</c:v>
                </c:pt>
                <c:pt idx="243">
                  <c:v>43</c:v>
                </c:pt>
                <c:pt idx="244">
                  <c:v>67</c:v>
                </c:pt>
                <c:pt idx="245">
                  <c:v>35</c:v>
                </c:pt>
                <c:pt idx="246">
                  <c:v>150</c:v>
                </c:pt>
                <c:pt idx="247">
                  <c:v>45</c:v>
                </c:pt>
                <c:pt idx="248">
                  <c:v>29</c:v>
                </c:pt>
                <c:pt idx="249">
                  <c:v>44</c:v>
                </c:pt>
                <c:pt idx="250">
                  <c:v>198</c:v>
                </c:pt>
                <c:pt idx="251">
                  <c:v>143</c:v>
                </c:pt>
                <c:pt idx="252">
                  <c:v>50</c:v>
                </c:pt>
                <c:pt idx="253">
                  <c:v>199</c:v>
                </c:pt>
                <c:pt idx="254">
                  <c:v>195</c:v>
                </c:pt>
                <c:pt idx="255">
                  <c:v>11</c:v>
                </c:pt>
                <c:pt idx="256">
                  <c:v>48</c:v>
                </c:pt>
                <c:pt idx="257">
                  <c:v>34</c:v>
                </c:pt>
                <c:pt idx="258">
                  <c:v>37</c:v>
                </c:pt>
                <c:pt idx="259">
                  <c:v>24</c:v>
                </c:pt>
                <c:pt idx="260">
                  <c:v>98</c:v>
                </c:pt>
                <c:pt idx="261">
                  <c:v>77</c:v>
                </c:pt>
                <c:pt idx="262">
                  <c:v>49</c:v>
                </c:pt>
                <c:pt idx="263">
                  <c:v>37</c:v>
                </c:pt>
                <c:pt idx="264">
                  <c:v>172</c:v>
                </c:pt>
                <c:pt idx="265">
                  <c:v>151</c:v>
                </c:pt>
                <c:pt idx="266">
                  <c:v>125</c:v>
                </c:pt>
                <c:pt idx="267">
                  <c:v>3</c:v>
                </c:pt>
                <c:pt idx="268">
                  <c:v>69</c:v>
                </c:pt>
                <c:pt idx="269">
                  <c:v>103</c:v>
                </c:pt>
                <c:pt idx="270">
                  <c:v>127</c:v>
                </c:pt>
                <c:pt idx="271">
                  <c:v>13</c:v>
                </c:pt>
                <c:pt idx="272">
                  <c:v>128</c:v>
                </c:pt>
                <c:pt idx="273">
                  <c:v>79</c:v>
                </c:pt>
                <c:pt idx="274">
                  <c:v>50</c:v>
                </c:pt>
                <c:pt idx="275">
                  <c:v>153</c:v>
                </c:pt>
                <c:pt idx="276">
                  <c:v>129</c:v>
                </c:pt>
                <c:pt idx="277">
                  <c:v>60</c:v>
                </c:pt>
                <c:pt idx="278">
                  <c:v>70</c:v>
                </c:pt>
                <c:pt idx="279">
                  <c:v>113</c:v>
                </c:pt>
                <c:pt idx="280">
                  <c:v>1</c:v>
                </c:pt>
                <c:pt idx="281">
                  <c:v>43</c:v>
                </c:pt>
                <c:pt idx="282">
                  <c:v>146</c:v>
                </c:pt>
                <c:pt idx="283">
                  <c:v>69</c:v>
                </c:pt>
                <c:pt idx="284">
                  <c:v>94</c:v>
                </c:pt>
                <c:pt idx="285">
                  <c:v>119</c:v>
                </c:pt>
                <c:pt idx="286">
                  <c:v>115</c:v>
                </c:pt>
                <c:pt idx="287">
                  <c:v>173</c:v>
                </c:pt>
                <c:pt idx="288">
                  <c:v>176</c:v>
                </c:pt>
                <c:pt idx="289">
                  <c:v>82</c:v>
                </c:pt>
                <c:pt idx="290">
                  <c:v>139</c:v>
                </c:pt>
                <c:pt idx="291">
                  <c:v>10</c:v>
                </c:pt>
                <c:pt idx="292">
                  <c:v>145</c:v>
                </c:pt>
                <c:pt idx="293">
                  <c:v>132</c:v>
                </c:pt>
                <c:pt idx="294">
                  <c:v>76</c:v>
                </c:pt>
                <c:pt idx="295">
                  <c:v>43</c:v>
                </c:pt>
                <c:pt idx="296">
                  <c:v>26</c:v>
                </c:pt>
                <c:pt idx="297">
                  <c:v>190</c:v>
                </c:pt>
                <c:pt idx="298">
                  <c:v>113</c:v>
                </c:pt>
                <c:pt idx="299">
                  <c:v>151</c:v>
                </c:pt>
                <c:pt idx="300">
                  <c:v>191</c:v>
                </c:pt>
                <c:pt idx="301">
                  <c:v>166</c:v>
                </c:pt>
                <c:pt idx="302">
                  <c:v>96</c:v>
                </c:pt>
                <c:pt idx="303">
                  <c:v>89</c:v>
                </c:pt>
                <c:pt idx="304">
                  <c:v>55</c:v>
                </c:pt>
                <c:pt idx="305">
                  <c:v>58</c:v>
                </c:pt>
                <c:pt idx="306">
                  <c:v>137</c:v>
                </c:pt>
                <c:pt idx="307">
                  <c:v>135</c:v>
                </c:pt>
                <c:pt idx="308">
                  <c:v>56</c:v>
                </c:pt>
                <c:pt idx="309">
                  <c:v>82</c:v>
                </c:pt>
                <c:pt idx="310">
                  <c:v>197</c:v>
                </c:pt>
                <c:pt idx="311">
                  <c:v>86</c:v>
                </c:pt>
                <c:pt idx="312">
                  <c:v>21</c:v>
                </c:pt>
                <c:pt idx="313">
                  <c:v>160</c:v>
                </c:pt>
                <c:pt idx="314">
                  <c:v>72</c:v>
                </c:pt>
                <c:pt idx="315">
                  <c:v>55</c:v>
                </c:pt>
                <c:pt idx="316">
                  <c:v>147</c:v>
                </c:pt>
                <c:pt idx="317">
                  <c:v>98</c:v>
                </c:pt>
                <c:pt idx="318">
                  <c:v>106</c:v>
                </c:pt>
                <c:pt idx="319">
                  <c:v>120</c:v>
                </c:pt>
                <c:pt idx="320">
                  <c:v>127</c:v>
                </c:pt>
                <c:pt idx="321">
                  <c:v>163</c:v>
                </c:pt>
                <c:pt idx="322">
                  <c:v>101</c:v>
                </c:pt>
                <c:pt idx="323">
                  <c:v>65</c:v>
                </c:pt>
                <c:pt idx="324">
                  <c:v>132</c:v>
                </c:pt>
                <c:pt idx="325">
                  <c:v>120</c:v>
                </c:pt>
                <c:pt idx="326">
                  <c:v>35</c:v>
                </c:pt>
                <c:pt idx="327">
                  <c:v>106</c:v>
                </c:pt>
                <c:pt idx="328">
                  <c:v>179</c:v>
                </c:pt>
                <c:pt idx="329">
                  <c:v>135</c:v>
                </c:pt>
                <c:pt idx="330">
                  <c:v>48</c:v>
                </c:pt>
                <c:pt idx="331">
                  <c:v>153</c:v>
                </c:pt>
                <c:pt idx="332">
                  <c:v>14</c:v>
                </c:pt>
                <c:pt idx="333">
                  <c:v>132</c:v>
                </c:pt>
                <c:pt idx="334">
                  <c:v>98</c:v>
                </c:pt>
                <c:pt idx="335">
                  <c:v>175</c:v>
                </c:pt>
                <c:pt idx="336">
                  <c:v>85</c:v>
                </c:pt>
                <c:pt idx="337">
                  <c:v>191</c:v>
                </c:pt>
                <c:pt idx="338">
                  <c:v>124</c:v>
                </c:pt>
                <c:pt idx="339">
                  <c:v>70</c:v>
                </c:pt>
                <c:pt idx="340">
                  <c:v>151</c:v>
                </c:pt>
                <c:pt idx="341">
                  <c:v>106</c:v>
                </c:pt>
                <c:pt idx="342">
                  <c:v>12</c:v>
                </c:pt>
                <c:pt idx="343">
                  <c:v>162</c:v>
                </c:pt>
                <c:pt idx="344">
                  <c:v>31</c:v>
                </c:pt>
                <c:pt idx="345">
                  <c:v>127</c:v>
                </c:pt>
                <c:pt idx="346">
                  <c:v>94</c:v>
                </c:pt>
                <c:pt idx="347">
                  <c:v>143</c:v>
                </c:pt>
                <c:pt idx="348">
                  <c:v>128</c:v>
                </c:pt>
                <c:pt idx="349">
                  <c:v>97</c:v>
                </c:pt>
                <c:pt idx="350">
                  <c:v>32</c:v>
                </c:pt>
                <c:pt idx="351">
                  <c:v>97</c:v>
                </c:pt>
                <c:pt idx="352">
                  <c:v>165</c:v>
                </c:pt>
                <c:pt idx="353">
                  <c:v>187</c:v>
                </c:pt>
                <c:pt idx="354">
                  <c:v>7</c:v>
                </c:pt>
                <c:pt idx="355">
                  <c:v>186</c:v>
                </c:pt>
                <c:pt idx="356">
                  <c:v>147</c:v>
                </c:pt>
                <c:pt idx="357">
                  <c:v>37</c:v>
                </c:pt>
                <c:pt idx="358">
                  <c:v>130</c:v>
                </c:pt>
                <c:pt idx="359">
                  <c:v>52</c:v>
                </c:pt>
                <c:pt idx="360">
                  <c:v>158</c:v>
                </c:pt>
                <c:pt idx="361">
                  <c:v>3</c:v>
                </c:pt>
                <c:pt idx="362">
                  <c:v>10</c:v>
                </c:pt>
                <c:pt idx="363">
                  <c:v>72</c:v>
                </c:pt>
                <c:pt idx="364">
                  <c:v>71</c:v>
                </c:pt>
                <c:pt idx="365">
                  <c:v>170</c:v>
                </c:pt>
                <c:pt idx="366">
                  <c:v>199</c:v>
                </c:pt>
                <c:pt idx="367">
                  <c:v>52</c:v>
                </c:pt>
                <c:pt idx="368">
                  <c:v>177</c:v>
                </c:pt>
                <c:pt idx="369">
                  <c:v>176</c:v>
                </c:pt>
                <c:pt idx="370">
                  <c:v>175</c:v>
                </c:pt>
                <c:pt idx="371">
                  <c:v>126</c:v>
                </c:pt>
                <c:pt idx="372">
                  <c:v>146</c:v>
                </c:pt>
                <c:pt idx="373">
                  <c:v>68</c:v>
                </c:pt>
                <c:pt idx="374">
                  <c:v>78</c:v>
                </c:pt>
                <c:pt idx="375">
                  <c:v>8</c:v>
                </c:pt>
                <c:pt idx="376">
                  <c:v>134</c:v>
                </c:pt>
                <c:pt idx="377">
                  <c:v>193</c:v>
                </c:pt>
                <c:pt idx="378">
                  <c:v>1</c:v>
                </c:pt>
                <c:pt idx="379">
                  <c:v>154</c:v>
                </c:pt>
                <c:pt idx="380">
                  <c:v>184</c:v>
                </c:pt>
                <c:pt idx="381">
                  <c:v>55</c:v>
                </c:pt>
                <c:pt idx="382">
                  <c:v>2</c:v>
                </c:pt>
                <c:pt idx="383">
                  <c:v>17</c:v>
                </c:pt>
                <c:pt idx="384">
                  <c:v>130</c:v>
                </c:pt>
                <c:pt idx="385">
                  <c:v>94</c:v>
                </c:pt>
                <c:pt idx="386">
                  <c:v>35</c:v>
                </c:pt>
                <c:pt idx="387">
                  <c:v>66</c:v>
                </c:pt>
                <c:pt idx="388">
                  <c:v>93</c:v>
                </c:pt>
                <c:pt idx="389">
                  <c:v>88</c:v>
                </c:pt>
                <c:pt idx="390">
                  <c:v>12</c:v>
                </c:pt>
                <c:pt idx="391">
                  <c:v>122</c:v>
                </c:pt>
                <c:pt idx="392">
                  <c:v>107</c:v>
                </c:pt>
                <c:pt idx="393">
                  <c:v>24</c:v>
                </c:pt>
                <c:pt idx="394">
                  <c:v>112</c:v>
                </c:pt>
                <c:pt idx="395">
                  <c:v>5</c:v>
                </c:pt>
                <c:pt idx="396">
                  <c:v>178</c:v>
                </c:pt>
                <c:pt idx="397">
                  <c:v>188</c:v>
                </c:pt>
                <c:pt idx="398">
                  <c:v>104</c:v>
                </c:pt>
                <c:pt idx="399">
                  <c:v>50</c:v>
                </c:pt>
                <c:pt idx="400">
                  <c:v>61</c:v>
                </c:pt>
                <c:pt idx="401">
                  <c:v>135</c:v>
                </c:pt>
                <c:pt idx="402">
                  <c:v>66</c:v>
                </c:pt>
                <c:pt idx="403">
                  <c:v>71</c:v>
                </c:pt>
                <c:pt idx="404">
                  <c:v>23</c:v>
                </c:pt>
                <c:pt idx="405">
                  <c:v>50</c:v>
                </c:pt>
                <c:pt idx="406">
                  <c:v>122</c:v>
                </c:pt>
                <c:pt idx="407">
                  <c:v>92</c:v>
                </c:pt>
                <c:pt idx="408">
                  <c:v>181</c:v>
                </c:pt>
                <c:pt idx="409">
                  <c:v>104</c:v>
                </c:pt>
                <c:pt idx="410">
                  <c:v>79</c:v>
                </c:pt>
                <c:pt idx="411">
                  <c:v>190</c:v>
                </c:pt>
                <c:pt idx="412">
                  <c:v>196</c:v>
                </c:pt>
                <c:pt idx="413">
                  <c:v>153</c:v>
                </c:pt>
                <c:pt idx="414">
                  <c:v>148</c:v>
                </c:pt>
                <c:pt idx="415">
                  <c:v>66</c:v>
                </c:pt>
                <c:pt idx="416">
                  <c:v>21</c:v>
                </c:pt>
                <c:pt idx="417">
                  <c:v>113</c:v>
                </c:pt>
                <c:pt idx="418">
                  <c:v>19</c:v>
                </c:pt>
                <c:pt idx="419">
                  <c:v>13</c:v>
                </c:pt>
                <c:pt idx="420">
                  <c:v>160</c:v>
                </c:pt>
                <c:pt idx="421">
                  <c:v>114</c:v>
                </c:pt>
                <c:pt idx="422">
                  <c:v>173</c:v>
                </c:pt>
                <c:pt idx="423">
                  <c:v>10</c:v>
                </c:pt>
                <c:pt idx="424">
                  <c:v>83</c:v>
                </c:pt>
                <c:pt idx="425">
                  <c:v>23</c:v>
                </c:pt>
                <c:pt idx="426">
                  <c:v>159</c:v>
                </c:pt>
                <c:pt idx="427">
                  <c:v>121</c:v>
                </c:pt>
                <c:pt idx="428">
                  <c:v>61</c:v>
                </c:pt>
                <c:pt idx="429">
                  <c:v>178</c:v>
                </c:pt>
                <c:pt idx="430">
                  <c:v>191</c:v>
                </c:pt>
                <c:pt idx="431">
                  <c:v>19</c:v>
                </c:pt>
                <c:pt idx="432">
                  <c:v>87</c:v>
                </c:pt>
                <c:pt idx="433">
                  <c:v>3</c:v>
                </c:pt>
                <c:pt idx="434">
                  <c:v>22</c:v>
                </c:pt>
                <c:pt idx="435">
                  <c:v>77</c:v>
                </c:pt>
                <c:pt idx="436">
                  <c:v>196</c:v>
                </c:pt>
                <c:pt idx="437">
                  <c:v>179</c:v>
                </c:pt>
                <c:pt idx="438">
                  <c:v>15</c:v>
                </c:pt>
                <c:pt idx="439">
                  <c:v>106</c:v>
                </c:pt>
                <c:pt idx="440">
                  <c:v>121</c:v>
                </c:pt>
                <c:pt idx="441">
                  <c:v>47</c:v>
                </c:pt>
                <c:pt idx="442">
                  <c:v>76</c:v>
                </c:pt>
                <c:pt idx="443">
                  <c:v>57</c:v>
                </c:pt>
                <c:pt idx="444">
                  <c:v>154</c:v>
                </c:pt>
                <c:pt idx="445">
                  <c:v>38</c:v>
                </c:pt>
                <c:pt idx="446">
                  <c:v>147</c:v>
                </c:pt>
                <c:pt idx="447">
                  <c:v>159</c:v>
                </c:pt>
                <c:pt idx="448">
                  <c:v>168</c:v>
                </c:pt>
                <c:pt idx="449">
                  <c:v>147</c:v>
                </c:pt>
                <c:pt idx="450">
                  <c:v>110</c:v>
                </c:pt>
                <c:pt idx="451">
                  <c:v>3</c:v>
                </c:pt>
                <c:pt idx="452">
                  <c:v>192</c:v>
                </c:pt>
                <c:pt idx="453">
                  <c:v>24</c:v>
                </c:pt>
                <c:pt idx="454">
                  <c:v>34</c:v>
                </c:pt>
                <c:pt idx="455">
                  <c:v>138</c:v>
                </c:pt>
                <c:pt idx="456">
                  <c:v>36</c:v>
                </c:pt>
                <c:pt idx="457">
                  <c:v>166</c:v>
                </c:pt>
                <c:pt idx="458">
                  <c:v>74</c:v>
                </c:pt>
                <c:pt idx="459">
                  <c:v>26</c:v>
                </c:pt>
                <c:pt idx="460">
                  <c:v>25</c:v>
                </c:pt>
                <c:pt idx="461">
                  <c:v>40</c:v>
                </c:pt>
                <c:pt idx="462">
                  <c:v>116</c:v>
                </c:pt>
                <c:pt idx="463">
                  <c:v>161</c:v>
                </c:pt>
                <c:pt idx="464">
                  <c:v>121</c:v>
                </c:pt>
                <c:pt idx="465">
                  <c:v>12</c:v>
                </c:pt>
                <c:pt idx="466">
                  <c:v>96</c:v>
                </c:pt>
                <c:pt idx="467">
                  <c:v>108</c:v>
                </c:pt>
                <c:pt idx="468">
                  <c:v>178</c:v>
                </c:pt>
                <c:pt idx="469">
                  <c:v>128</c:v>
                </c:pt>
                <c:pt idx="470">
                  <c:v>152</c:v>
                </c:pt>
                <c:pt idx="471">
                  <c:v>115</c:v>
                </c:pt>
                <c:pt idx="472">
                  <c:v>132</c:v>
                </c:pt>
                <c:pt idx="473">
                  <c:v>30</c:v>
                </c:pt>
                <c:pt idx="474">
                  <c:v>88</c:v>
                </c:pt>
                <c:pt idx="475">
                  <c:v>200</c:v>
                </c:pt>
                <c:pt idx="476">
                  <c:v>5</c:v>
                </c:pt>
                <c:pt idx="477">
                  <c:v>9</c:v>
                </c:pt>
                <c:pt idx="478">
                  <c:v>150</c:v>
                </c:pt>
                <c:pt idx="479">
                  <c:v>5</c:v>
                </c:pt>
                <c:pt idx="480">
                  <c:v>174</c:v>
                </c:pt>
                <c:pt idx="481">
                  <c:v>14</c:v>
                </c:pt>
                <c:pt idx="482">
                  <c:v>94</c:v>
                </c:pt>
                <c:pt idx="483">
                  <c:v>137</c:v>
                </c:pt>
                <c:pt idx="484">
                  <c:v>5</c:v>
                </c:pt>
                <c:pt idx="485">
                  <c:v>88</c:v>
                </c:pt>
                <c:pt idx="486">
                  <c:v>89</c:v>
                </c:pt>
                <c:pt idx="487">
                  <c:v>70</c:v>
                </c:pt>
                <c:pt idx="488">
                  <c:v>196</c:v>
                </c:pt>
                <c:pt idx="489">
                  <c:v>140</c:v>
                </c:pt>
                <c:pt idx="490">
                  <c:v>180</c:v>
                </c:pt>
                <c:pt idx="491">
                  <c:v>166</c:v>
                </c:pt>
                <c:pt idx="492">
                  <c:v>147</c:v>
                </c:pt>
                <c:pt idx="493">
                  <c:v>36</c:v>
                </c:pt>
                <c:pt idx="494">
                  <c:v>173</c:v>
                </c:pt>
                <c:pt idx="495">
                  <c:v>11</c:v>
                </c:pt>
                <c:pt idx="496">
                  <c:v>3</c:v>
                </c:pt>
                <c:pt idx="497">
                  <c:v>199</c:v>
                </c:pt>
                <c:pt idx="498">
                  <c:v>31</c:v>
                </c:pt>
                <c:pt idx="499">
                  <c:v>199</c:v>
                </c:pt>
                <c:pt idx="500">
                  <c:v>165</c:v>
                </c:pt>
                <c:pt idx="501">
                  <c:v>180</c:v>
                </c:pt>
                <c:pt idx="502">
                  <c:v>76</c:v>
                </c:pt>
                <c:pt idx="503">
                  <c:v>68</c:v>
                </c:pt>
                <c:pt idx="504">
                  <c:v>192</c:v>
                </c:pt>
                <c:pt idx="505">
                  <c:v>118</c:v>
                </c:pt>
                <c:pt idx="506">
                  <c:v>141</c:v>
                </c:pt>
                <c:pt idx="507">
                  <c:v>187</c:v>
                </c:pt>
                <c:pt idx="508">
                  <c:v>50</c:v>
                </c:pt>
                <c:pt idx="509">
                  <c:v>23</c:v>
                </c:pt>
                <c:pt idx="510">
                  <c:v>32</c:v>
                </c:pt>
                <c:pt idx="511">
                  <c:v>105</c:v>
                </c:pt>
                <c:pt idx="512">
                  <c:v>171</c:v>
                </c:pt>
                <c:pt idx="513">
                  <c:v>151</c:v>
                </c:pt>
                <c:pt idx="514">
                  <c:v>25</c:v>
                </c:pt>
                <c:pt idx="515">
                  <c:v>55</c:v>
                </c:pt>
                <c:pt idx="516">
                  <c:v>89</c:v>
                </c:pt>
                <c:pt idx="517">
                  <c:v>149</c:v>
                </c:pt>
                <c:pt idx="518">
                  <c:v>126</c:v>
                </c:pt>
                <c:pt idx="519">
                  <c:v>183</c:v>
                </c:pt>
                <c:pt idx="520">
                  <c:v>25</c:v>
                </c:pt>
                <c:pt idx="521">
                  <c:v>81</c:v>
                </c:pt>
                <c:pt idx="522">
                  <c:v>15</c:v>
                </c:pt>
                <c:pt idx="523">
                  <c:v>166</c:v>
                </c:pt>
                <c:pt idx="524">
                  <c:v>6</c:v>
                </c:pt>
                <c:pt idx="525">
                  <c:v>7</c:v>
                </c:pt>
                <c:pt idx="526">
                  <c:v>175</c:v>
                </c:pt>
                <c:pt idx="527">
                  <c:v>35</c:v>
                </c:pt>
                <c:pt idx="528">
                  <c:v>35</c:v>
                </c:pt>
                <c:pt idx="529">
                  <c:v>199</c:v>
                </c:pt>
                <c:pt idx="530">
                  <c:v>80</c:v>
                </c:pt>
                <c:pt idx="531">
                  <c:v>118</c:v>
                </c:pt>
                <c:pt idx="532">
                  <c:v>83</c:v>
                </c:pt>
                <c:pt idx="533">
                  <c:v>35</c:v>
                </c:pt>
                <c:pt idx="534">
                  <c:v>67</c:v>
                </c:pt>
                <c:pt idx="535">
                  <c:v>54</c:v>
                </c:pt>
                <c:pt idx="536">
                  <c:v>25</c:v>
                </c:pt>
                <c:pt idx="537">
                  <c:v>91</c:v>
                </c:pt>
                <c:pt idx="538">
                  <c:v>174</c:v>
                </c:pt>
                <c:pt idx="539">
                  <c:v>149</c:v>
                </c:pt>
                <c:pt idx="540">
                  <c:v>6</c:v>
                </c:pt>
                <c:pt idx="541">
                  <c:v>162</c:v>
                </c:pt>
                <c:pt idx="542">
                  <c:v>61</c:v>
                </c:pt>
                <c:pt idx="543">
                  <c:v>128</c:v>
                </c:pt>
                <c:pt idx="544">
                  <c:v>189</c:v>
                </c:pt>
                <c:pt idx="545">
                  <c:v>124</c:v>
                </c:pt>
                <c:pt idx="546">
                  <c:v>27</c:v>
                </c:pt>
                <c:pt idx="547">
                  <c:v>172</c:v>
                </c:pt>
                <c:pt idx="548">
                  <c:v>86</c:v>
                </c:pt>
                <c:pt idx="549">
                  <c:v>158</c:v>
                </c:pt>
                <c:pt idx="550">
                  <c:v>93</c:v>
                </c:pt>
                <c:pt idx="551">
                  <c:v>166</c:v>
                </c:pt>
                <c:pt idx="552">
                  <c:v>114</c:v>
                </c:pt>
                <c:pt idx="553">
                  <c:v>183</c:v>
                </c:pt>
                <c:pt idx="554">
                  <c:v>187</c:v>
                </c:pt>
                <c:pt idx="555">
                  <c:v>68</c:v>
                </c:pt>
                <c:pt idx="556">
                  <c:v>108</c:v>
                </c:pt>
                <c:pt idx="557">
                  <c:v>125</c:v>
                </c:pt>
                <c:pt idx="558">
                  <c:v>22</c:v>
                </c:pt>
                <c:pt idx="559">
                  <c:v>145</c:v>
                </c:pt>
                <c:pt idx="560">
                  <c:v>127</c:v>
                </c:pt>
                <c:pt idx="561">
                  <c:v>60</c:v>
                </c:pt>
                <c:pt idx="562">
                  <c:v>70</c:v>
                </c:pt>
                <c:pt idx="563">
                  <c:v>13</c:v>
                </c:pt>
                <c:pt idx="564">
                  <c:v>68</c:v>
                </c:pt>
                <c:pt idx="565">
                  <c:v>164</c:v>
                </c:pt>
                <c:pt idx="566">
                  <c:v>16</c:v>
                </c:pt>
                <c:pt idx="567">
                  <c:v>98</c:v>
                </c:pt>
                <c:pt idx="568">
                  <c:v>59</c:v>
                </c:pt>
                <c:pt idx="569">
                  <c:v>101</c:v>
                </c:pt>
                <c:pt idx="570">
                  <c:v>11</c:v>
                </c:pt>
                <c:pt idx="571">
                  <c:v>140</c:v>
                </c:pt>
                <c:pt idx="572">
                  <c:v>93</c:v>
                </c:pt>
                <c:pt idx="573">
                  <c:v>77</c:v>
                </c:pt>
                <c:pt idx="574">
                  <c:v>67</c:v>
                </c:pt>
                <c:pt idx="575">
                  <c:v>163</c:v>
                </c:pt>
                <c:pt idx="576">
                  <c:v>99</c:v>
                </c:pt>
                <c:pt idx="577">
                  <c:v>152</c:v>
                </c:pt>
                <c:pt idx="578">
                  <c:v>51</c:v>
                </c:pt>
                <c:pt idx="579">
                  <c:v>162</c:v>
                </c:pt>
                <c:pt idx="580">
                  <c:v>82</c:v>
                </c:pt>
                <c:pt idx="581">
                  <c:v>30</c:v>
                </c:pt>
                <c:pt idx="582">
                  <c:v>4</c:v>
                </c:pt>
                <c:pt idx="583">
                  <c:v>191</c:v>
                </c:pt>
                <c:pt idx="584">
                  <c:v>40</c:v>
                </c:pt>
                <c:pt idx="585">
                  <c:v>11</c:v>
                </c:pt>
                <c:pt idx="586">
                  <c:v>40</c:v>
                </c:pt>
                <c:pt idx="587">
                  <c:v>12</c:v>
                </c:pt>
                <c:pt idx="588">
                  <c:v>172</c:v>
                </c:pt>
                <c:pt idx="589">
                  <c:v>65</c:v>
                </c:pt>
                <c:pt idx="590">
                  <c:v>42</c:v>
                </c:pt>
                <c:pt idx="591">
                  <c:v>16</c:v>
                </c:pt>
                <c:pt idx="592">
                  <c:v>71</c:v>
                </c:pt>
                <c:pt idx="593">
                  <c:v>173</c:v>
                </c:pt>
                <c:pt idx="594">
                  <c:v>53</c:v>
                </c:pt>
                <c:pt idx="595">
                  <c:v>66</c:v>
                </c:pt>
                <c:pt idx="596">
                  <c:v>78</c:v>
                </c:pt>
                <c:pt idx="597">
                  <c:v>115</c:v>
                </c:pt>
                <c:pt idx="598">
                  <c:v>188</c:v>
                </c:pt>
                <c:pt idx="599">
                  <c:v>151</c:v>
                </c:pt>
                <c:pt idx="600">
                  <c:v>154</c:v>
                </c:pt>
                <c:pt idx="601">
                  <c:v>29</c:v>
                </c:pt>
                <c:pt idx="602">
                  <c:v>41</c:v>
                </c:pt>
                <c:pt idx="603">
                  <c:v>200</c:v>
                </c:pt>
                <c:pt idx="604">
                  <c:v>53</c:v>
                </c:pt>
                <c:pt idx="605">
                  <c:v>144</c:v>
                </c:pt>
                <c:pt idx="606">
                  <c:v>154</c:v>
                </c:pt>
                <c:pt idx="607">
                  <c:v>46</c:v>
                </c:pt>
                <c:pt idx="608">
                  <c:v>189</c:v>
                </c:pt>
                <c:pt idx="609">
                  <c:v>153</c:v>
                </c:pt>
                <c:pt idx="610">
                  <c:v>160</c:v>
                </c:pt>
                <c:pt idx="611">
                  <c:v>15</c:v>
                </c:pt>
                <c:pt idx="612">
                  <c:v>11</c:v>
                </c:pt>
                <c:pt idx="613">
                  <c:v>158</c:v>
                </c:pt>
                <c:pt idx="614">
                  <c:v>160</c:v>
                </c:pt>
                <c:pt idx="615">
                  <c:v>163</c:v>
                </c:pt>
                <c:pt idx="616">
                  <c:v>46</c:v>
                </c:pt>
                <c:pt idx="617">
                  <c:v>65</c:v>
                </c:pt>
                <c:pt idx="618">
                  <c:v>143</c:v>
                </c:pt>
                <c:pt idx="619">
                  <c:v>20</c:v>
                </c:pt>
                <c:pt idx="620">
                  <c:v>87</c:v>
                </c:pt>
                <c:pt idx="621">
                  <c:v>89</c:v>
                </c:pt>
                <c:pt idx="622">
                  <c:v>165</c:v>
                </c:pt>
                <c:pt idx="623">
                  <c:v>141</c:v>
                </c:pt>
                <c:pt idx="624">
                  <c:v>139</c:v>
                </c:pt>
                <c:pt idx="625">
                  <c:v>39</c:v>
                </c:pt>
                <c:pt idx="626">
                  <c:v>182</c:v>
                </c:pt>
                <c:pt idx="627">
                  <c:v>132</c:v>
                </c:pt>
                <c:pt idx="628">
                  <c:v>197</c:v>
                </c:pt>
                <c:pt idx="629">
                  <c:v>28</c:v>
                </c:pt>
                <c:pt idx="630">
                  <c:v>93</c:v>
                </c:pt>
                <c:pt idx="631">
                  <c:v>105</c:v>
                </c:pt>
                <c:pt idx="632">
                  <c:v>168</c:v>
                </c:pt>
                <c:pt idx="633">
                  <c:v>2</c:v>
                </c:pt>
                <c:pt idx="634">
                  <c:v>109</c:v>
                </c:pt>
                <c:pt idx="635">
                  <c:v>27</c:v>
                </c:pt>
                <c:pt idx="636">
                  <c:v>95</c:v>
                </c:pt>
                <c:pt idx="637">
                  <c:v>187</c:v>
                </c:pt>
                <c:pt idx="638">
                  <c:v>152</c:v>
                </c:pt>
                <c:pt idx="639">
                  <c:v>166</c:v>
                </c:pt>
                <c:pt idx="640">
                  <c:v>65</c:v>
                </c:pt>
                <c:pt idx="641">
                  <c:v>174</c:v>
                </c:pt>
                <c:pt idx="642">
                  <c:v>82</c:v>
                </c:pt>
                <c:pt idx="643">
                  <c:v>103</c:v>
                </c:pt>
                <c:pt idx="644">
                  <c:v>48</c:v>
                </c:pt>
                <c:pt idx="645">
                  <c:v>18</c:v>
                </c:pt>
                <c:pt idx="646">
                  <c:v>104</c:v>
                </c:pt>
                <c:pt idx="647">
                  <c:v>79</c:v>
                </c:pt>
                <c:pt idx="648">
                  <c:v>107</c:v>
                </c:pt>
                <c:pt idx="649">
                  <c:v>187</c:v>
                </c:pt>
                <c:pt idx="650">
                  <c:v>30</c:v>
                </c:pt>
                <c:pt idx="651">
                  <c:v>196</c:v>
                </c:pt>
                <c:pt idx="652">
                  <c:v>59</c:v>
                </c:pt>
                <c:pt idx="653">
                  <c:v>5</c:v>
                </c:pt>
                <c:pt idx="654">
                  <c:v>125</c:v>
                </c:pt>
                <c:pt idx="655">
                  <c:v>16</c:v>
                </c:pt>
                <c:pt idx="656">
                  <c:v>83</c:v>
                </c:pt>
                <c:pt idx="657">
                  <c:v>103</c:v>
                </c:pt>
                <c:pt idx="658">
                  <c:v>159</c:v>
                </c:pt>
                <c:pt idx="659">
                  <c:v>54</c:v>
                </c:pt>
                <c:pt idx="660">
                  <c:v>66</c:v>
                </c:pt>
                <c:pt idx="661">
                  <c:v>20</c:v>
                </c:pt>
                <c:pt idx="662">
                  <c:v>127</c:v>
                </c:pt>
                <c:pt idx="663">
                  <c:v>164</c:v>
                </c:pt>
                <c:pt idx="664">
                  <c:v>176</c:v>
                </c:pt>
                <c:pt idx="665">
                  <c:v>46</c:v>
                </c:pt>
                <c:pt idx="666">
                  <c:v>19</c:v>
                </c:pt>
                <c:pt idx="667">
                  <c:v>138</c:v>
                </c:pt>
                <c:pt idx="668">
                  <c:v>10</c:v>
                </c:pt>
                <c:pt idx="669">
                  <c:v>13</c:v>
                </c:pt>
                <c:pt idx="670">
                  <c:v>117</c:v>
                </c:pt>
                <c:pt idx="671">
                  <c:v>105</c:v>
                </c:pt>
                <c:pt idx="672">
                  <c:v>165</c:v>
                </c:pt>
                <c:pt idx="673">
                  <c:v>200</c:v>
                </c:pt>
                <c:pt idx="674">
                  <c:v>198</c:v>
                </c:pt>
                <c:pt idx="675">
                  <c:v>10</c:v>
                </c:pt>
                <c:pt idx="676">
                  <c:v>55</c:v>
                </c:pt>
                <c:pt idx="677">
                  <c:v>134</c:v>
                </c:pt>
                <c:pt idx="678">
                  <c:v>137</c:v>
                </c:pt>
                <c:pt idx="679">
                  <c:v>27</c:v>
                </c:pt>
                <c:pt idx="680">
                  <c:v>91</c:v>
                </c:pt>
                <c:pt idx="681">
                  <c:v>25</c:v>
                </c:pt>
                <c:pt idx="682">
                  <c:v>147</c:v>
                </c:pt>
                <c:pt idx="683">
                  <c:v>151</c:v>
                </c:pt>
                <c:pt idx="684">
                  <c:v>159</c:v>
                </c:pt>
                <c:pt idx="685">
                  <c:v>113</c:v>
                </c:pt>
                <c:pt idx="686">
                  <c:v>116</c:v>
                </c:pt>
                <c:pt idx="687">
                  <c:v>82</c:v>
                </c:pt>
                <c:pt idx="688">
                  <c:v>181</c:v>
                </c:pt>
                <c:pt idx="689">
                  <c:v>62</c:v>
                </c:pt>
                <c:pt idx="690">
                  <c:v>146</c:v>
                </c:pt>
                <c:pt idx="691">
                  <c:v>172</c:v>
                </c:pt>
                <c:pt idx="692">
                  <c:v>94</c:v>
                </c:pt>
                <c:pt idx="693">
                  <c:v>97</c:v>
                </c:pt>
                <c:pt idx="694">
                  <c:v>147</c:v>
                </c:pt>
                <c:pt idx="695">
                  <c:v>123</c:v>
                </c:pt>
                <c:pt idx="696">
                  <c:v>46</c:v>
                </c:pt>
                <c:pt idx="697">
                  <c:v>93</c:v>
                </c:pt>
                <c:pt idx="698">
                  <c:v>47</c:v>
                </c:pt>
                <c:pt idx="699">
                  <c:v>12</c:v>
                </c:pt>
                <c:pt idx="700">
                  <c:v>138</c:v>
                </c:pt>
                <c:pt idx="701">
                  <c:v>102</c:v>
                </c:pt>
                <c:pt idx="702">
                  <c:v>98</c:v>
                </c:pt>
                <c:pt idx="703">
                  <c:v>127</c:v>
                </c:pt>
                <c:pt idx="704">
                  <c:v>84</c:v>
                </c:pt>
                <c:pt idx="705">
                  <c:v>128</c:v>
                </c:pt>
                <c:pt idx="706">
                  <c:v>183</c:v>
                </c:pt>
                <c:pt idx="707">
                  <c:v>150</c:v>
                </c:pt>
                <c:pt idx="708">
                  <c:v>38</c:v>
                </c:pt>
                <c:pt idx="709">
                  <c:v>81</c:v>
                </c:pt>
                <c:pt idx="710">
                  <c:v>176</c:v>
                </c:pt>
                <c:pt idx="711">
                  <c:v>180</c:v>
                </c:pt>
                <c:pt idx="712">
                  <c:v>64</c:v>
                </c:pt>
                <c:pt idx="713">
                  <c:v>144</c:v>
                </c:pt>
                <c:pt idx="714">
                  <c:v>153</c:v>
                </c:pt>
                <c:pt idx="715">
                  <c:v>57</c:v>
                </c:pt>
                <c:pt idx="716">
                  <c:v>182</c:v>
                </c:pt>
                <c:pt idx="717">
                  <c:v>1</c:v>
                </c:pt>
                <c:pt idx="718">
                  <c:v>177</c:v>
                </c:pt>
                <c:pt idx="719">
                  <c:v>71</c:v>
                </c:pt>
                <c:pt idx="720">
                  <c:v>193</c:v>
                </c:pt>
                <c:pt idx="721">
                  <c:v>131</c:v>
                </c:pt>
                <c:pt idx="722">
                  <c:v>181</c:v>
                </c:pt>
                <c:pt idx="723">
                  <c:v>110</c:v>
                </c:pt>
                <c:pt idx="724">
                  <c:v>60</c:v>
                </c:pt>
                <c:pt idx="725">
                  <c:v>178</c:v>
                </c:pt>
                <c:pt idx="726">
                  <c:v>94</c:v>
                </c:pt>
                <c:pt idx="727">
                  <c:v>100</c:v>
                </c:pt>
                <c:pt idx="728">
                  <c:v>23</c:v>
                </c:pt>
                <c:pt idx="729">
                  <c:v>29</c:v>
                </c:pt>
                <c:pt idx="730">
                  <c:v>43</c:v>
                </c:pt>
                <c:pt idx="731">
                  <c:v>102</c:v>
                </c:pt>
                <c:pt idx="732">
                  <c:v>118</c:v>
                </c:pt>
                <c:pt idx="733">
                  <c:v>46</c:v>
                </c:pt>
                <c:pt idx="734">
                  <c:v>120</c:v>
                </c:pt>
                <c:pt idx="735">
                  <c:v>83</c:v>
                </c:pt>
                <c:pt idx="736">
                  <c:v>150</c:v>
                </c:pt>
                <c:pt idx="737">
                  <c:v>130</c:v>
                </c:pt>
                <c:pt idx="738">
                  <c:v>55</c:v>
                </c:pt>
                <c:pt idx="739">
                  <c:v>59</c:v>
                </c:pt>
                <c:pt idx="740">
                  <c:v>41</c:v>
                </c:pt>
                <c:pt idx="741">
                  <c:v>151</c:v>
                </c:pt>
                <c:pt idx="742">
                  <c:v>1</c:v>
                </c:pt>
                <c:pt idx="743">
                  <c:v>174</c:v>
                </c:pt>
                <c:pt idx="744">
                  <c:v>175</c:v>
                </c:pt>
                <c:pt idx="745">
                  <c:v>140</c:v>
                </c:pt>
                <c:pt idx="746">
                  <c:v>114</c:v>
                </c:pt>
                <c:pt idx="747">
                  <c:v>98</c:v>
                </c:pt>
                <c:pt idx="748">
                  <c:v>117</c:v>
                </c:pt>
                <c:pt idx="749">
                  <c:v>17</c:v>
                </c:pt>
                <c:pt idx="750">
                  <c:v>72</c:v>
                </c:pt>
                <c:pt idx="751">
                  <c:v>7</c:v>
                </c:pt>
                <c:pt idx="752">
                  <c:v>12</c:v>
                </c:pt>
                <c:pt idx="753">
                  <c:v>129</c:v>
                </c:pt>
                <c:pt idx="754">
                  <c:v>48</c:v>
                </c:pt>
                <c:pt idx="755">
                  <c:v>181</c:v>
                </c:pt>
                <c:pt idx="756">
                  <c:v>168</c:v>
                </c:pt>
                <c:pt idx="757">
                  <c:v>152</c:v>
                </c:pt>
                <c:pt idx="758">
                  <c:v>74</c:v>
                </c:pt>
                <c:pt idx="759">
                  <c:v>59</c:v>
                </c:pt>
                <c:pt idx="760">
                  <c:v>125</c:v>
                </c:pt>
                <c:pt idx="761">
                  <c:v>137</c:v>
                </c:pt>
                <c:pt idx="762">
                  <c:v>85</c:v>
                </c:pt>
                <c:pt idx="763">
                  <c:v>106</c:v>
                </c:pt>
                <c:pt idx="764">
                  <c:v>161</c:v>
                </c:pt>
                <c:pt idx="765">
                  <c:v>141</c:v>
                </c:pt>
                <c:pt idx="766">
                  <c:v>130</c:v>
                </c:pt>
                <c:pt idx="767">
                  <c:v>168</c:v>
                </c:pt>
                <c:pt idx="768">
                  <c:v>147</c:v>
                </c:pt>
                <c:pt idx="769">
                  <c:v>170</c:v>
                </c:pt>
                <c:pt idx="770">
                  <c:v>50</c:v>
                </c:pt>
                <c:pt idx="771">
                  <c:v>66</c:v>
                </c:pt>
                <c:pt idx="772">
                  <c:v>157</c:v>
                </c:pt>
                <c:pt idx="773">
                  <c:v>191</c:v>
                </c:pt>
                <c:pt idx="774">
                  <c:v>25</c:v>
                </c:pt>
                <c:pt idx="775">
                  <c:v>97</c:v>
                </c:pt>
                <c:pt idx="776">
                  <c:v>129</c:v>
                </c:pt>
                <c:pt idx="777">
                  <c:v>134</c:v>
                </c:pt>
                <c:pt idx="778">
                  <c:v>153</c:v>
                </c:pt>
                <c:pt idx="779">
                  <c:v>138</c:v>
                </c:pt>
                <c:pt idx="780">
                  <c:v>92</c:v>
                </c:pt>
                <c:pt idx="781">
                  <c:v>133</c:v>
                </c:pt>
                <c:pt idx="782">
                  <c:v>138</c:v>
                </c:pt>
                <c:pt idx="783">
                  <c:v>14</c:v>
                </c:pt>
                <c:pt idx="784">
                  <c:v>42</c:v>
                </c:pt>
                <c:pt idx="785">
                  <c:v>32</c:v>
                </c:pt>
                <c:pt idx="786">
                  <c:v>4</c:v>
                </c:pt>
                <c:pt idx="787">
                  <c:v>118</c:v>
                </c:pt>
                <c:pt idx="788">
                  <c:v>79</c:v>
                </c:pt>
                <c:pt idx="789">
                  <c:v>98</c:v>
                </c:pt>
                <c:pt idx="790">
                  <c:v>107</c:v>
                </c:pt>
                <c:pt idx="791">
                  <c:v>38</c:v>
                </c:pt>
                <c:pt idx="792">
                  <c:v>78</c:v>
                </c:pt>
                <c:pt idx="793">
                  <c:v>110</c:v>
                </c:pt>
                <c:pt idx="794">
                  <c:v>177</c:v>
                </c:pt>
                <c:pt idx="795">
                  <c:v>52</c:v>
                </c:pt>
                <c:pt idx="796">
                  <c:v>50</c:v>
                </c:pt>
                <c:pt idx="797">
                  <c:v>2</c:v>
                </c:pt>
                <c:pt idx="798">
                  <c:v>153</c:v>
                </c:pt>
                <c:pt idx="799">
                  <c:v>71</c:v>
                </c:pt>
                <c:pt idx="800">
                  <c:v>18</c:v>
                </c:pt>
                <c:pt idx="801">
                  <c:v>85</c:v>
                </c:pt>
                <c:pt idx="802">
                  <c:v>75</c:v>
                </c:pt>
                <c:pt idx="803">
                  <c:v>53</c:v>
                </c:pt>
                <c:pt idx="804">
                  <c:v>22</c:v>
                </c:pt>
                <c:pt idx="805">
                  <c:v>131</c:v>
                </c:pt>
                <c:pt idx="806">
                  <c:v>26</c:v>
                </c:pt>
                <c:pt idx="807">
                  <c:v>69</c:v>
                </c:pt>
                <c:pt idx="808">
                  <c:v>41</c:v>
                </c:pt>
                <c:pt idx="809">
                  <c:v>84</c:v>
                </c:pt>
                <c:pt idx="810">
                  <c:v>81</c:v>
                </c:pt>
                <c:pt idx="811">
                  <c:v>98</c:v>
                </c:pt>
                <c:pt idx="812">
                  <c:v>111</c:v>
                </c:pt>
                <c:pt idx="813">
                  <c:v>130</c:v>
                </c:pt>
                <c:pt idx="814">
                  <c:v>197</c:v>
                </c:pt>
                <c:pt idx="815">
                  <c:v>16</c:v>
                </c:pt>
                <c:pt idx="816">
                  <c:v>51</c:v>
                </c:pt>
                <c:pt idx="817">
                  <c:v>6</c:v>
                </c:pt>
                <c:pt idx="818">
                  <c:v>18</c:v>
                </c:pt>
                <c:pt idx="819">
                  <c:v>2</c:v>
                </c:pt>
                <c:pt idx="820">
                  <c:v>78</c:v>
                </c:pt>
                <c:pt idx="821">
                  <c:v>82</c:v>
                </c:pt>
                <c:pt idx="822">
                  <c:v>181</c:v>
                </c:pt>
                <c:pt idx="823">
                  <c:v>100</c:v>
                </c:pt>
                <c:pt idx="824">
                  <c:v>7</c:v>
                </c:pt>
                <c:pt idx="825">
                  <c:v>136</c:v>
                </c:pt>
                <c:pt idx="826">
                  <c:v>136</c:v>
                </c:pt>
                <c:pt idx="827">
                  <c:v>171</c:v>
                </c:pt>
                <c:pt idx="828">
                  <c:v>110</c:v>
                </c:pt>
                <c:pt idx="829">
                  <c:v>183</c:v>
                </c:pt>
                <c:pt idx="830">
                  <c:v>101</c:v>
                </c:pt>
                <c:pt idx="831">
                  <c:v>87</c:v>
                </c:pt>
                <c:pt idx="832">
                  <c:v>187</c:v>
                </c:pt>
                <c:pt idx="833">
                  <c:v>96</c:v>
                </c:pt>
                <c:pt idx="834">
                  <c:v>159</c:v>
                </c:pt>
                <c:pt idx="835">
                  <c:v>188</c:v>
                </c:pt>
                <c:pt idx="836">
                  <c:v>145</c:v>
                </c:pt>
                <c:pt idx="837">
                  <c:v>148</c:v>
                </c:pt>
                <c:pt idx="838">
                  <c:v>105</c:v>
                </c:pt>
                <c:pt idx="839">
                  <c:v>39</c:v>
                </c:pt>
                <c:pt idx="840">
                  <c:v>106</c:v>
                </c:pt>
                <c:pt idx="841">
                  <c:v>109</c:v>
                </c:pt>
                <c:pt idx="842">
                  <c:v>126</c:v>
                </c:pt>
                <c:pt idx="843">
                  <c:v>53</c:v>
                </c:pt>
                <c:pt idx="844">
                  <c:v>39</c:v>
                </c:pt>
                <c:pt idx="845">
                  <c:v>143</c:v>
                </c:pt>
                <c:pt idx="846">
                  <c:v>81</c:v>
                </c:pt>
                <c:pt idx="847">
                  <c:v>22</c:v>
                </c:pt>
                <c:pt idx="848">
                  <c:v>149</c:v>
                </c:pt>
                <c:pt idx="849">
                  <c:v>175</c:v>
                </c:pt>
                <c:pt idx="850">
                  <c:v>69</c:v>
                </c:pt>
                <c:pt idx="851">
                  <c:v>155</c:v>
                </c:pt>
                <c:pt idx="852">
                  <c:v>37</c:v>
                </c:pt>
                <c:pt idx="853">
                  <c:v>67</c:v>
                </c:pt>
                <c:pt idx="854">
                  <c:v>186</c:v>
                </c:pt>
                <c:pt idx="855">
                  <c:v>99</c:v>
                </c:pt>
                <c:pt idx="856">
                  <c:v>168</c:v>
                </c:pt>
                <c:pt idx="857">
                  <c:v>190</c:v>
                </c:pt>
                <c:pt idx="858">
                  <c:v>194</c:v>
                </c:pt>
                <c:pt idx="859">
                  <c:v>140</c:v>
                </c:pt>
                <c:pt idx="860">
                  <c:v>17</c:v>
                </c:pt>
                <c:pt idx="861">
                  <c:v>127</c:v>
                </c:pt>
                <c:pt idx="862">
                  <c:v>28</c:v>
                </c:pt>
                <c:pt idx="863">
                  <c:v>37</c:v>
                </c:pt>
                <c:pt idx="864">
                  <c:v>151</c:v>
                </c:pt>
                <c:pt idx="865">
                  <c:v>122</c:v>
                </c:pt>
                <c:pt idx="866">
                  <c:v>92</c:v>
                </c:pt>
                <c:pt idx="867">
                  <c:v>130</c:v>
                </c:pt>
                <c:pt idx="868">
                  <c:v>105</c:v>
                </c:pt>
                <c:pt idx="869">
                  <c:v>57</c:v>
                </c:pt>
                <c:pt idx="870">
                  <c:v>169</c:v>
                </c:pt>
                <c:pt idx="871">
                  <c:v>37</c:v>
                </c:pt>
                <c:pt idx="872">
                  <c:v>121</c:v>
                </c:pt>
                <c:pt idx="873">
                  <c:v>162</c:v>
                </c:pt>
                <c:pt idx="874">
                  <c:v>104</c:v>
                </c:pt>
                <c:pt idx="875">
                  <c:v>143</c:v>
                </c:pt>
                <c:pt idx="876">
                  <c:v>75</c:v>
                </c:pt>
                <c:pt idx="877">
                  <c:v>166</c:v>
                </c:pt>
                <c:pt idx="878">
                  <c:v>187</c:v>
                </c:pt>
                <c:pt idx="879">
                  <c:v>190</c:v>
                </c:pt>
                <c:pt idx="880">
                  <c:v>169</c:v>
                </c:pt>
                <c:pt idx="881">
                  <c:v>128</c:v>
                </c:pt>
                <c:pt idx="882">
                  <c:v>37</c:v>
                </c:pt>
                <c:pt idx="883">
                  <c:v>3</c:v>
                </c:pt>
                <c:pt idx="884">
                  <c:v>87</c:v>
                </c:pt>
                <c:pt idx="885">
                  <c:v>156</c:v>
                </c:pt>
                <c:pt idx="886">
                  <c:v>174</c:v>
                </c:pt>
                <c:pt idx="887">
                  <c:v>150</c:v>
                </c:pt>
                <c:pt idx="888">
                  <c:v>178</c:v>
                </c:pt>
                <c:pt idx="889">
                  <c:v>25</c:v>
                </c:pt>
                <c:pt idx="890">
                  <c:v>125</c:v>
                </c:pt>
                <c:pt idx="891">
                  <c:v>106</c:v>
                </c:pt>
                <c:pt idx="892">
                  <c:v>35</c:v>
                </c:pt>
                <c:pt idx="893">
                  <c:v>146</c:v>
                </c:pt>
                <c:pt idx="894">
                  <c:v>158</c:v>
                </c:pt>
                <c:pt idx="895">
                  <c:v>9</c:v>
                </c:pt>
                <c:pt idx="896">
                  <c:v>165</c:v>
                </c:pt>
                <c:pt idx="897">
                  <c:v>138</c:v>
                </c:pt>
                <c:pt idx="898">
                  <c:v>74</c:v>
                </c:pt>
                <c:pt idx="899">
                  <c:v>12</c:v>
                </c:pt>
                <c:pt idx="900">
                  <c:v>71</c:v>
                </c:pt>
                <c:pt idx="901">
                  <c:v>126</c:v>
                </c:pt>
                <c:pt idx="902">
                  <c:v>171</c:v>
                </c:pt>
                <c:pt idx="903">
                  <c:v>5</c:v>
                </c:pt>
                <c:pt idx="904">
                  <c:v>194</c:v>
                </c:pt>
                <c:pt idx="905">
                  <c:v>87</c:v>
                </c:pt>
                <c:pt idx="906">
                  <c:v>56</c:v>
                </c:pt>
                <c:pt idx="907">
                  <c:v>67</c:v>
                </c:pt>
                <c:pt idx="908">
                  <c:v>77</c:v>
                </c:pt>
                <c:pt idx="909">
                  <c:v>45</c:v>
                </c:pt>
                <c:pt idx="910">
                  <c:v>105</c:v>
                </c:pt>
                <c:pt idx="911">
                  <c:v>117</c:v>
                </c:pt>
                <c:pt idx="912">
                  <c:v>9</c:v>
                </c:pt>
                <c:pt idx="913">
                  <c:v>146</c:v>
                </c:pt>
                <c:pt idx="914">
                  <c:v>37</c:v>
                </c:pt>
                <c:pt idx="915">
                  <c:v>129</c:v>
                </c:pt>
                <c:pt idx="916">
                  <c:v>165</c:v>
                </c:pt>
                <c:pt idx="917">
                  <c:v>196</c:v>
                </c:pt>
                <c:pt idx="918">
                  <c:v>6</c:v>
                </c:pt>
                <c:pt idx="919">
                  <c:v>177</c:v>
                </c:pt>
                <c:pt idx="920">
                  <c:v>4</c:v>
                </c:pt>
                <c:pt idx="921">
                  <c:v>192</c:v>
                </c:pt>
                <c:pt idx="922">
                  <c:v>25</c:v>
                </c:pt>
                <c:pt idx="923">
                  <c:v>126</c:v>
                </c:pt>
                <c:pt idx="924">
                  <c:v>182</c:v>
                </c:pt>
                <c:pt idx="925">
                  <c:v>192</c:v>
                </c:pt>
                <c:pt idx="926">
                  <c:v>165</c:v>
                </c:pt>
                <c:pt idx="927">
                  <c:v>172</c:v>
                </c:pt>
                <c:pt idx="928">
                  <c:v>172</c:v>
                </c:pt>
                <c:pt idx="929">
                  <c:v>98</c:v>
                </c:pt>
                <c:pt idx="930">
                  <c:v>154</c:v>
                </c:pt>
                <c:pt idx="931">
                  <c:v>24</c:v>
                </c:pt>
                <c:pt idx="932">
                  <c:v>54</c:v>
                </c:pt>
                <c:pt idx="933">
                  <c:v>22</c:v>
                </c:pt>
                <c:pt idx="934">
                  <c:v>68</c:v>
                </c:pt>
                <c:pt idx="935">
                  <c:v>135</c:v>
                </c:pt>
                <c:pt idx="936">
                  <c:v>128</c:v>
                </c:pt>
                <c:pt idx="937">
                  <c:v>140</c:v>
                </c:pt>
                <c:pt idx="938">
                  <c:v>55</c:v>
                </c:pt>
                <c:pt idx="939">
                  <c:v>38</c:v>
                </c:pt>
                <c:pt idx="940">
                  <c:v>156</c:v>
                </c:pt>
                <c:pt idx="941">
                  <c:v>141</c:v>
                </c:pt>
                <c:pt idx="942">
                  <c:v>76</c:v>
                </c:pt>
                <c:pt idx="943">
                  <c:v>9</c:v>
                </c:pt>
                <c:pt idx="944">
                  <c:v>13</c:v>
                </c:pt>
                <c:pt idx="945">
                  <c:v>86</c:v>
                </c:pt>
                <c:pt idx="946">
                  <c:v>116</c:v>
                </c:pt>
                <c:pt idx="947">
                  <c:v>31</c:v>
                </c:pt>
                <c:pt idx="948">
                  <c:v>170</c:v>
                </c:pt>
                <c:pt idx="949">
                  <c:v>148</c:v>
                </c:pt>
                <c:pt idx="950">
                  <c:v>61</c:v>
                </c:pt>
                <c:pt idx="951">
                  <c:v>136</c:v>
                </c:pt>
                <c:pt idx="952">
                  <c:v>1</c:v>
                </c:pt>
                <c:pt idx="953">
                  <c:v>18</c:v>
                </c:pt>
                <c:pt idx="954">
                  <c:v>192</c:v>
                </c:pt>
                <c:pt idx="955">
                  <c:v>101</c:v>
                </c:pt>
                <c:pt idx="956">
                  <c:v>125</c:v>
                </c:pt>
                <c:pt idx="957">
                  <c:v>138</c:v>
                </c:pt>
                <c:pt idx="958">
                  <c:v>173</c:v>
                </c:pt>
                <c:pt idx="959">
                  <c:v>162</c:v>
                </c:pt>
                <c:pt idx="960">
                  <c:v>103</c:v>
                </c:pt>
                <c:pt idx="961">
                  <c:v>163</c:v>
                </c:pt>
                <c:pt idx="962">
                  <c:v>83</c:v>
                </c:pt>
                <c:pt idx="963">
                  <c:v>149</c:v>
                </c:pt>
                <c:pt idx="964">
                  <c:v>9</c:v>
                </c:pt>
                <c:pt idx="965">
                  <c:v>67</c:v>
                </c:pt>
                <c:pt idx="966">
                  <c:v>15</c:v>
                </c:pt>
                <c:pt idx="967">
                  <c:v>132</c:v>
                </c:pt>
                <c:pt idx="968">
                  <c:v>122</c:v>
                </c:pt>
                <c:pt idx="969">
                  <c:v>13</c:v>
                </c:pt>
                <c:pt idx="970">
                  <c:v>182</c:v>
                </c:pt>
                <c:pt idx="971">
                  <c:v>39</c:v>
                </c:pt>
                <c:pt idx="972">
                  <c:v>8</c:v>
                </c:pt>
                <c:pt idx="973">
                  <c:v>10</c:v>
                </c:pt>
                <c:pt idx="974">
                  <c:v>108</c:v>
                </c:pt>
                <c:pt idx="975">
                  <c:v>2</c:v>
                </c:pt>
                <c:pt idx="976">
                  <c:v>45</c:v>
                </c:pt>
                <c:pt idx="977">
                  <c:v>44</c:v>
                </c:pt>
                <c:pt idx="978">
                  <c:v>63</c:v>
                </c:pt>
                <c:pt idx="979">
                  <c:v>184</c:v>
                </c:pt>
                <c:pt idx="980">
                  <c:v>13</c:v>
                </c:pt>
                <c:pt idx="981">
                  <c:v>17</c:v>
                </c:pt>
                <c:pt idx="982">
                  <c:v>56</c:v>
                </c:pt>
                <c:pt idx="983">
                  <c:v>23</c:v>
                </c:pt>
                <c:pt idx="984">
                  <c:v>34</c:v>
                </c:pt>
                <c:pt idx="985">
                  <c:v>174</c:v>
                </c:pt>
                <c:pt idx="986">
                  <c:v>136</c:v>
                </c:pt>
                <c:pt idx="987">
                  <c:v>183</c:v>
                </c:pt>
                <c:pt idx="988">
                  <c:v>62</c:v>
                </c:pt>
                <c:pt idx="989">
                  <c:v>175</c:v>
                </c:pt>
                <c:pt idx="990">
                  <c:v>88</c:v>
                </c:pt>
                <c:pt idx="991">
                  <c:v>131</c:v>
                </c:pt>
                <c:pt idx="992">
                  <c:v>18</c:v>
                </c:pt>
                <c:pt idx="993">
                  <c:v>161</c:v>
                </c:pt>
                <c:pt idx="994">
                  <c:v>48</c:v>
                </c:pt>
                <c:pt idx="995">
                  <c:v>75</c:v>
                </c:pt>
                <c:pt idx="996">
                  <c:v>164</c:v>
                </c:pt>
                <c:pt idx="997">
                  <c:v>52</c:v>
                </c:pt>
                <c:pt idx="998">
                  <c:v>103</c:v>
                </c:pt>
                <c:pt idx="999">
                  <c:v>153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27-437B-A69C-6ED8ADB3DC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80508736"/>
        <c:axId val="1080520256"/>
      </c:barChart>
      <c:catAx>
        <c:axId val="10805087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Movies Vs</a:t>
                </a:r>
                <a:r>
                  <a:rPr lang="en-US" sz="1600" baseline="0"/>
                  <a:t> Series by Plans</a:t>
                </a:r>
                <a:endParaRPr lang="en-US" sz="1600"/>
              </a:p>
            </c:rich>
          </c:tx>
          <c:layout>
            <c:manualLayout>
              <c:xMode val="edge"/>
              <c:yMode val="edge"/>
              <c:x val="0.34078108725859851"/>
              <c:y val="0.9287765118347419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520256"/>
        <c:crosses val="autoZero"/>
        <c:auto val="1"/>
        <c:lblAlgn val="ctr"/>
        <c:lblOffset val="100"/>
        <c:noMultiLvlLbl val="0"/>
      </c:catAx>
      <c:valAx>
        <c:axId val="1080520256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Number of Users</a:t>
                </a:r>
              </a:p>
            </c:rich>
          </c:tx>
          <c:layout>
            <c:manualLayout>
              <c:xMode val="edge"/>
              <c:yMode val="edge"/>
              <c:x val="2.2222174459782498E-2"/>
              <c:y val="0.3810142295099210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508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400299817930176"/>
          <c:y val="0.29470245072986112"/>
          <c:w val="0.17503687559262396"/>
          <c:h val="0.24890841391872701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[Streaming_service_data_Assignment.xlsx]Rec. Content On Engagement!PivotTable4</c:name>
    <c:fmtId val="2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Impact of Recommended content on</a:t>
            </a:r>
            <a:r>
              <a:rPr lang="en-US" sz="2000" b="0" cap="none" spc="0" baseline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  </a:t>
            </a:r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Engagement</a:t>
            </a:r>
          </a:p>
          <a:p>
            <a:pPr>
              <a:defRPr sz="2000">
                <a:solidFill>
                  <a:schemeClr val="lt1"/>
                </a:solidFill>
              </a:defRPr>
            </a:pPr>
            <a:endParaRPr lang="en-US" sz="2000" dirty="0"/>
          </a:p>
        </c:rich>
      </c:tx>
      <c:overlay val="0"/>
      <c:spPr>
        <a:gradFill rotWithShape="1">
          <a:gsLst>
            <a:gs pos="0">
              <a:schemeClr val="accent5">
                <a:satMod val="103000"/>
                <a:lumMod val="102000"/>
                <a:tint val="94000"/>
              </a:schemeClr>
            </a:gs>
            <a:gs pos="50000">
              <a:schemeClr val="accent5">
                <a:satMod val="110000"/>
                <a:lumMod val="100000"/>
                <a:shade val="100000"/>
              </a:schemeClr>
            </a:gs>
            <a:gs pos="100000">
              <a:schemeClr val="accent5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'Rec. Content On Engagement'!$B$3</c:f>
              <c:strCache>
                <c:ptCount val="1"/>
                <c:pt idx="0">
                  <c:v>Sum of Watch_Hours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'Rec. Content On Engagement'!$A$4:$A$105</c:f>
              <c:strCache>
                <c:ptCount val="10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</c:strCache>
            </c:strRef>
          </c:cat>
          <c:val>
            <c:numRef>
              <c:f>'Rec. Content On Engagement'!$B$4:$B$105</c:f>
              <c:numCache>
                <c:formatCode>General</c:formatCode>
                <c:ptCount val="101"/>
                <c:pt idx="0">
                  <c:v>3056</c:v>
                </c:pt>
                <c:pt idx="1">
                  <c:v>2276</c:v>
                </c:pt>
                <c:pt idx="2">
                  <c:v>1856</c:v>
                </c:pt>
                <c:pt idx="3">
                  <c:v>3506</c:v>
                </c:pt>
                <c:pt idx="4">
                  <c:v>2882</c:v>
                </c:pt>
                <c:pt idx="5">
                  <c:v>1944</c:v>
                </c:pt>
                <c:pt idx="6">
                  <c:v>2180</c:v>
                </c:pt>
                <c:pt idx="7">
                  <c:v>3314</c:v>
                </c:pt>
                <c:pt idx="8">
                  <c:v>3078</c:v>
                </c:pt>
                <c:pt idx="9">
                  <c:v>1405</c:v>
                </c:pt>
                <c:pt idx="10">
                  <c:v>2076</c:v>
                </c:pt>
                <c:pt idx="11">
                  <c:v>3909</c:v>
                </c:pt>
                <c:pt idx="12">
                  <c:v>3846</c:v>
                </c:pt>
                <c:pt idx="13">
                  <c:v>2492</c:v>
                </c:pt>
                <c:pt idx="14">
                  <c:v>3067</c:v>
                </c:pt>
                <c:pt idx="15">
                  <c:v>2349</c:v>
                </c:pt>
                <c:pt idx="16">
                  <c:v>914</c:v>
                </c:pt>
                <c:pt idx="17">
                  <c:v>2066</c:v>
                </c:pt>
                <c:pt idx="18">
                  <c:v>2886</c:v>
                </c:pt>
                <c:pt idx="19">
                  <c:v>1795</c:v>
                </c:pt>
                <c:pt idx="20">
                  <c:v>900</c:v>
                </c:pt>
                <c:pt idx="21">
                  <c:v>2334</c:v>
                </c:pt>
                <c:pt idx="22">
                  <c:v>3352</c:v>
                </c:pt>
                <c:pt idx="23">
                  <c:v>942</c:v>
                </c:pt>
                <c:pt idx="24">
                  <c:v>2144</c:v>
                </c:pt>
                <c:pt idx="25">
                  <c:v>1448</c:v>
                </c:pt>
                <c:pt idx="26">
                  <c:v>1489</c:v>
                </c:pt>
                <c:pt idx="27">
                  <c:v>1971</c:v>
                </c:pt>
                <c:pt idx="28">
                  <c:v>2117</c:v>
                </c:pt>
                <c:pt idx="29">
                  <c:v>1832</c:v>
                </c:pt>
                <c:pt idx="30">
                  <c:v>2498</c:v>
                </c:pt>
                <c:pt idx="31">
                  <c:v>2857</c:v>
                </c:pt>
                <c:pt idx="32">
                  <c:v>2387</c:v>
                </c:pt>
                <c:pt idx="33">
                  <c:v>1861</c:v>
                </c:pt>
                <c:pt idx="34">
                  <c:v>1229</c:v>
                </c:pt>
                <c:pt idx="35">
                  <c:v>1517</c:v>
                </c:pt>
                <c:pt idx="36">
                  <c:v>4354</c:v>
                </c:pt>
                <c:pt idx="37">
                  <c:v>3699</c:v>
                </c:pt>
                <c:pt idx="38">
                  <c:v>2417</c:v>
                </c:pt>
                <c:pt idx="39">
                  <c:v>3014</c:v>
                </c:pt>
                <c:pt idx="40">
                  <c:v>1356</c:v>
                </c:pt>
                <c:pt idx="41">
                  <c:v>4508</c:v>
                </c:pt>
                <c:pt idx="42">
                  <c:v>2581</c:v>
                </c:pt>
                <c:pt idx="43">
                  <c:v>2742</c:v>
                </c:pt>
                <c:pt idx="44">
                  <c:v>4546</c:v>
                </c:pt>
                <c:pt idx="45">
                  <c:v>1942</c:v>
                </c:pt>
                <c:pt idx="46">
                  <c:v>705</c:v>
                </c:pt>
                <c:pt idx="47">
                  <c:v>1704</c:v>
                </c:pt>
                <c:pt idx="48">
                  <c:v>1583</c:v>
                </c:pt>
                <c:pt idx="49">
                  <c:v>1902</c:v>
                </c:pt>
                <c:pt idx="50">
                  <c:v>3929</c:v>
                </c:pt>
                <c:pt idx="51">
                  <c:v>2564</c:v>
                </c:pt>
                <c:pt idx="52">
                  <c:v>2536</c:v>
                </c:pt>
                <c:pt idx="53">
                  <c:v>2356</c:v>
                </c:pt>
                <c:pt idx="54">
                  <c:v>2723</c:v>
                </c:pt>
                <c:pt idx="55">
                  <c:v>1572</c:v>
                </c:pt>
                <c:pt idx="56">
                  <c:v>2805</c:v>
                </c:pt>
                <c:pt idx="57">
                  <c:v>3126</c:v>
                </c:pt>
                <c:pt idx="58">
                  <c:v>2329</c:v>
                </c:pt>
                <c:pt idx="59">
                  <c:v>2524</c:v>
                </c:pt>
                <c:pt idx="60">
                  <c:v>3308</c:v>
                </c:pt>
                <c:pt idx="61">
                  <c:v>2044</c:v>
                </c:pt>
                <c:pt idx="62">
                  <c:v>3697</c:v>
                </c:pt>
                <c:pt idx="63">
                  <c:v>1386</c:v>
                </c:pt>
                <c:pt idx="64">
                  <c:v>4025</c:v>
                </c:pt>
                <c:pt idx="65">
                  <c:v>4724</c:v>
                </c:pt>
                <c:pt idx="66">
                  <c:v>4207</c:v>
                </c:pt>
                <c:pt idx="67">
                  <c:v>2862</c:v>
                </c:pt>
                <c:pt idx="68">
                  <c:v>1962</c:v>
                </c:pt>
                <c:pt idx="69">
                  <c:v>1511</c:v>
                </c:pt>
                <c:pt idx="70">
                  <c:v>1969</c:v>
                </c:pt>
                <c:pt idx="71">
                  <c:v>3480</c:v>
                </c:pt>
                <c:pt idx="72">
                  <c:v>2028</c:v>
                </c:pt>
                <c:pt idx="73">
                  <c:v>3042</c:v>
                </c:pt>
                <c:pt idx="74">
                  <c:v>1470</c:v>
                </c:pt>
                <c:pt idx="75">
                  <c:v>2717</c:v>
                </c:pt>
                <c:pt idx="76">
                  <c:v>2660</c:v>
                </c:pt>
                <c:pt idx="77">
                  <c:v>678</c:v>
                </c:pt>
                <c:pt idx="78">
                  <c:v>4265</c:v>
                </c:pt>
                <c:pt idx="79">
                  <c:v>3089</c:v>
                </c:pt>
                <c:pt idx="80">
                  <c:v>1615</c:v>
                </c:pt>
                <c:pt idx="81">
                  <c:v>2766</c:v>
                </c:pt>
                <c:pt idx="82">
                  <c:v>2739</c:v>
                </c:pt>
                <c:pt idx="83">
                  <c:v>1786</c:v>
                </c:pt>
                <c:pt idx="84">
                  <c:v>3206</c:v>
                </c:pt>
                <c:pt idx="85">
                  <c:v>2289</c:v>
                </c:pt>
                <c:pt idx="86">
                  <c:v>1775</c:v>
                </c:pt>
                <c:pt idx="87">
                  <c:v>2012</c:v>
                </c:pt>
                <c:pt idx="88">
                  <c:v>3021</c:v>
                </c:pt>
                <c:pt idx="89">
                  <c:v>2551</c:v>
                </c:pt>
                <c:pt idx="90">
                  <c:v>1428</c:v>
                </c:pt>
                <c:pt idx="91">
                  <c:v>3018</c:v>
                </c:pt>
                <c:pt idx="92">
                  <c:v>3730</c:v>
                </c:pt>
                <c:pt idx="93">
                  <c:v>2100</c:v>
                </c:pt>
                <c:pt idx="94">
                  <c:v>4232</c:v>
                </c:pt>
                <c:pt idx="95">
                  <c:v>3607</c:v>
                </c:pt>
                <c:pt idx="96">
                  <c:v>1883</c:v>
                </c:pt>
                <c:pt idx="97">
                  <c:v>1589</c:v>
                </c:pt>
                <c:pt idx="98">
                  <c:v>2982</c:v>
                </c:pt>
                <c:pt idx="99">
                  <c:v>2619</c:v>
                </c:pt>
                <c:pt idx="100">
                  <c:v>3152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3E-4558-BEFD-9381F308F9CE}"/>
            </c:ext>
          </c:extLst>
        </c:ser>
        <c:ser>
          <c:idx val="1"/>
          <c:order val="1"/>
          <c:tx>
            <c:strRef>
              <c:f>'Rec. Content On Engagement'!$C$3</c:f>
              <c:strCache>
                <c:ptCount val="1"/>
                <c:pt idx="0">
                  <c:v>Sum of Engagement Percentage from Recommendations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'Rec. Content On Engagement'!$A$4:$A$105</c:f>
              <c:strCache>
                <c:ptCount val="10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</c:strCache>
            </c:strRef>
          </c:cat>
          <c:val>
            <c:numRef>
              <c:f>'Rec. Content On Engagement'!$C$4:$C$105</c:f>
              <c:numCache>
                <c:formatCode>General</c:formatCode>
                <c:ptCount val="101"/>
                <c:pt idx="0">
                  <c:v>0</c:v>
                </c:pt>
                <c:pt idx="1">
                  <c:v>2.5353325090799199</c:v>
                </c:pt>
                <c:pt idx="2">
                  <c:v>2.9313422853320987</c:v>
                </c:pt>
                <c:pt idx="3">
                  <c:v>53.569846023478192</c:v>
                </c:pt>
                <c:pt idx="4">
                  <c:v>12.417630139172553</c:v>
                </c:pt>
                <c:pt idx="5">
                  <c:v>16.017946925278018</c:v>
                </c:pt>
                <c:pt idx="6">
                  <c:v>40.619696316440951</c:v>
                </c:pt>
                <c:pt idx="7">
                  <c:v>42.068931445870248</c:v>
                </c:pt>
                <c:pt idx="8">
                  <c:v>108.40086610166342</c:v>
                </c:pt>
                <c:pt idx="9">
                  <c:v>31.310961659065686</c:v>
                </c:pt>
                <c:pt idx="10">
                  <c:v>62.009040772639445</c:v>
                </c:pt>
                <c:pt idx="11">
                  <c:v>199.6551612646588</c:v>
                </c:pt>
                <c:pt idx="12">
                  <c:v>57.010842914645096</c:v>
                </c:pt>
                <c:pt idx="13">
                  <c:v>165.90792753479221</c:v>
                </c:pt>
                <c:pt idx="14">
                  <c:v>167.34927496783843</c:v>
                </c:pt>
                <c:pt idx="15">
                  <c:v>116.91599145853301</c:v>
                </c:pt>
                <c:pt idx="16">
                  <c:v>106.29571247339621</c:v>
                </c:pt>
                <c:pt idx="17">
                  <c:v>271.73128242088592</c:v>
                </c:pt>
                <c:pt idx="18">
                  <c:v>140.55813245281314</c:v>
                </c:pt>
                <c:pt idx="19">
                  <c:v>47.527337455757397</c:v>
                </c:pt>
                <c:pt idx="20">
                  <c:v>89.136979578156044</c:v>
                </c:pt>
                <c:pt idx="21">
                  <c:v>321.1427549077124</c:v>
                </c:pt>
                <c:pt idx="22">
                  <c:v>89.747667998801262</c:v>
                </c:pt>
                <c:pt idx="23">
                  <c:v>160.62548485388606</c:v>
                </c:pt>
                <c:pt idx="24">
                  <c:v>283.37203949939152</c:v>
                </c:pt>
                <c:pt idx="25">
                  <c:v>447.7110598431002</c:v>
                </c:pt>
                <c:pt idx="26">
                  <c:v>166.28359909774719</c:v>
                </c:pt>
                <c:pt idx="27">
                  <c:v>123.69596537275301</c:v>
                </c:pt>
                <c:pt idx="28">
                  <c:v>76.859785154606072</c:v>
                </c:pt>
                <c:pt idx="29">
                  <c:v>91.508236419535635</c:v>
                </c:pt>
                <c:pt idx="30">
                  <c:v>268.80254058251063</c:v>
                </c:pt>
                <c:pt idx="31">
                  <c:v>359.400885610991</c:v>
                </c:pt>
                <c:pt idx="32">
                  <c:v>242.34631276527071</c:v>
                </c:pt>
                <c:pt idx="33">
                  <c:v>174.84714697065442</c:v>
                </c:pt>
                <c:pt idx="34">
                  <c:v>107.86994357614593</c:v>
                </c:pt>
                <c:pt idx="35">
                  <c:v>271.07670693176073</c:v>
                </c:pt>
                <c:pt idx="36">
                  <c:v>165.75249656213884</c:v>
                </c:pt>
                <c:pt idx="37">
                  <c:v>251.22143378772421</c:v>
                </c:pt>
                <c:pt idx="38">
                  <c:v>108.20605361289034</c:v>
                </c:pt>
                <c:pt idx="39">
                  <c:v>204.66314822110851</c:v>
                </c:pt>
                <c:pt idx="40">
                  <c:v>297.31190919298274</c:v>
                </c:pt>
                <c:pt idx="41">
                  <c:v>918.3749873118104</c:v>
                </c:pt>
                <c:pt idx="42">
                  <c:v>194.24580491603615</c:v>
                </c:pt>
                <c:pt idx="43">
                  <c:v>302.90987073056385</c:v>
                </c:pt>
                <c:pt idx="44">
                  <c:v>392.2011734770881</c:v>
                </c:pt>
                <c:pt idx="45">
                  <c:v>578.28785144288406</c:v>
                </c:pt>
                <c:pt idx="46">
                  <c:v>538.53564797408535</c:v>
                </c:pt>
                <c:pt idx="47">
                  <c:v>370.19187897673908</c:v>
                </c:pt>
                <c:pt idx="48">
                  <c:v>481.62765299645162</c:v>
                </c:pt>
                <c:pt idx="49">
                  <c:v>554.58439896881589</c:v>
                </c:pt>
                <c:pt idx="50">
                  <c:v>279.77948324261342</c:v>
                </c:pt>
                <c:pt idx="51">
                  <c:v>249.303943204354</c:v>
                </c:pt>
                <c:pt idx="52">
                  <c:v>917.78356999188088</c:v>
                </c:pt>
                <c:pt idx="53">
                  <c:v>389.90115139572481</c:v>
                </c:pt>
                <c:pt idx="54">
                  <c:v>392.33855268690257</c:v>
                </c:pt>
                <c:pt idx="55">
                  <c:v>307.93409637107544</c:v>
                </c:pt>
                <c:pt idx="56">
                  <c:v>905.71142204184241</c:v>
                </c:pt>
                <c:pt idx="57">
                  <c:v>892.50837620081347</c:v>
                </c:pt>
                <c:pt idx="58">
                  <c:v>297.25464094331801</c:v>
                </c:pt>
                <c:pt idx="59">
                  <c:v>569.1720654057716</c:v>
                </c:pt>
                <c:pt idx="60">
                  <c:v>387.92704328854916</c:v>
                </c:pt>
                <c:pt idx="61">
                  <c:v>117.78222383110361</c:v>
                </c:pt>
                <c:pt idx="62">
                  <c:v>221.81036595769575</c:v>
                </c:pt>
                <c:pt idx="63">
                  <c:v>224.03663588960396</c:v>
                </c:pt>
                <c:pt idx="64">
                  <c:v>312.60834110602298</c:v>
                </c:pt>
                <c:pt idx="65">
                  <c:v>507.52617232393851</c:v>
                </c:pt>
                <c:pt idx="66">
                  <c:v>761.41362818872892</c:v>
                </c:pt>
                <c:pt idx="67">
                  <c:v>685.38850607681638</c:v>
                </c:pt>
                <c:pt idx="68">
                  <c:v>379.78331293094317</c:v>
                </c:pt>
                <c:pt idx="69">
                  <c:v>460.29701586890201</c:v>
                </c:pt>
                <c:pt idx="70">
                  <c:v>997.08657071030586</c:v>
                </c:pt>
                <c:pt idx="71">
                  <c:v>624.02236505157634</c:v>
                </c:pt>
                <c:pt idx="72">
                  <c:v>259.80663663190671</c:v>
                </c:pt>
                <c:pt idx="73">
                  <c:v>361.98644602565219</c:v>
                </c:pt>
                <c:pt idx="74">
                  <c:v>395.34788148933501</c:v>
                </c:pt>
                <c:pt idx="75">
                  <c:v>761.17329422653006</c:v>
                </c:pt>
                <c:pt idx="76">
                  <c:v>591.87958130280515</c:v>
                </c:pt>
                <c:pt idx="77">
                  <c:v>219.55272778959682</c:v>
                </c:pt>
                <c:pt idx="78">
                  <c:v>896.08321272713204</c:v>
                </c:pt>
                <c:pt idx="79">
                  <c:v>371.45554224288765</c:v>
                </c:pt>
                <c:pt idx="80">
                  <c:v>353.71737624176347</c:v>
                </c:pt>
                <c:pt idx="81">
                  <c:v>802.1127469599719</c:v>
                </c:pt>
                <c:pt idx="82">
                  <c:v>923.23371000529755</c:v>
                </c:pt>
                <c:pt idx="83">
                  <c:v>203.01707118657333</c:v>
                </c:pt>
                <c:pt idx="84">
                  <c:v>459.05646827400642</c:v>
                </c:pt>
                <c:pt idx="85">
                  <c:v>698.31330464216114</c:v>
                </c:pt>
                <c:pt idx="86">
                  <c:v>1618.3430178625204</c:v>
                </c:pt>
                <c:pt idx="87">
                  <c:v>527.27233023754422</c:v>
                </c:pt>
                <c:pt idx="88">
                  <c:v>1715.7671158078481</c:v>
                </c:pt>
                <c:pt idx="89">
                  <c:v>535.58133892957699</c:v>
                </c:pt>
                <c:pt idx="90">
                  <c:v>1248.6540813087572</c:v>
                </c:pt>
                <c:pt idx="91">
                  <c:v>302.20138359136519</c:v>
                </c:pt>
                <c:pt idx="92">
                  <c:v>1297.5253049151192</c:v>
                </c:pt>
                <c:pt idx="93">
                  <c:v>172.85430069699754</c:v>
                </c:pt>
                <c:pt idx="94">
                  <c:v>519.48358888306643</c:v>
                </c:pt>
                <c:pt idx="95">
                  <c:v>618.24646774501946</c:v>
                </c:pt>
                <c:pt idx="96">
                  <c:v>719.52319505887488</c:v>
                </c:pt>
                <c:pt idx="97">
                  <c:v>2232.2148837593845</c:v>
                </c:pt>
                <c:pt idx="98">
                  <c:v>825.66643891390459</c:v>
                </c:pt>
                <c:pt idx="99">
                  <c:v>2125.6560432718088</c:v>
                </c:pt>
                <c:pt idx="100">
                  <c:v>875.54119416518984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A3E-4558-BEFD-9381F308F9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045517648"/>
        <c:axId val="1045511408"/>
      </c:barChart>
      <c:catAx>
        <c:axId val="10455176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b="1"/>
                  <a:t>Content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5511408"/>
        <c:crosses val="autoZero"/>
        <c:auto val="1"/>
        <c:lblAlgn val="ctr"/>
        <c:lblOffset val="100"/>
        <c:noMultiLvlLbl val="0"/>
      </c:catAx>
      <c:valAx>
        <c:axId val="1045511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b="1"/>
                  <a:t> Percentage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5517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2827405931393696"/>
          <c:y val="0.24160336769971955"/>
          <c:w val="0.24888046910053602"/>
          <c:h val="0.4232198131778658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3">
            <a:lumMod val="5000"/>
            <a:lumOff val="95000"/>
          </a:schemeClr>
        </a:gs>
        <a:gs pos="74000">
          <a:schemeClr val="accent3">
            <a:lumMod val="45000"/>
            <a:lumOff val="55000"/>
          </a:schemeClr>
        </a:gs>
        <a:gs pos="83000">
          <a:schemeClr val="accent3">
            <a:lumMod val="45000"/>
            <a:lumOff val="55000"/>
          </a:schemeClr>
        </a:gs>
        <a:gs pos="100000">
          <a:schemeClr val="accent3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[Streaming_service_data_Assignment.xlsx]Genres by Age Group!PivotTable6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1" i="0" u="none" strike="noStrike" kern="1200" spc="100" baseline="0">
                <a:solidFill>
                  <a:schemeClr val="dk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600" b="1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Genres by Age Group</a:t>
            </a:r>
            <a:endParaRPr lang="en-US" sz="1600" b="1" i="0" u="none" strike="noStrike" kern="1200" baseline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31953679330200929"/>
          <c:y val="1.6278691277872327E-2"/>
        </c:manualLayout>
      </c:layout>
      <c:overlay val="0"/>
      <c:spPr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600" b="1" i="0" u="none" strike="noStrike" kern="1200" spc="100" baseline="0">
              <a:solidFill>
                <a:schemeClr val="dk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'Genres by Age Group'!$B$3:$B$4</c:f>
              <c:strCache>
                <c:ptCount val="1"/>
                <c:pt idx="0">
                  <c:v>Action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'Genres by Age Group'!$A$5:$A$10</c:f>
              <c:strCache>
                <c:ptCount val="5"/>
                <c:pt idx="0">
                  <c:v>18-24</c:v>
                </c:pt>
                <c:pt idx="1">
                  <c:v>25-34</c:v>
                </c:pt>
                <c:pt idx="2">
                  <c:v>35-44</c:v>
                </c:pt>
                <c:pt idx="3">
                  <c:v>45-54</c:v>
                </c:pt>
                <c:pt idx="4">
                  <c:v>55+</c:v>
                </c:pt>
              </c:strCache>
            </c:strRef>
          </c:cat>
          <c:val>
            <c:numRef>
              <c:f>'Genres by Age Group'!$B$5:$B$10</c:f>
              <c:numCache>
                <c:formatCode>General</c:formatCode>
                <c:ptCount val="5"/>
                <c:pt idx="0">
                  <c:v>26</c:v>
                </c:pt>
                <c:pt idx="1">
                  <c:v>33</c:v>
                </c:pt>
                <c:pt idx="2">
                  <c:v>32</c:v>
                </c:pt>
                <c:pt idx="3">
                  <c:v>34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D2-477E-BE74-5F6E5145169F}"/>
            </c:ext>
          </c:extLst>
        </c:ser>
        <c:ser>
          <c:idx val="1"/>
          <c:order val="1"/>
          <c:tx>
            <c:strRef>
              <c:f>'Genres by Age Group'!$C$3:$C$4</c:f>
              <c:strCache>
                <c:ptCount val="1"/>
                <c:pt idx="0">
                  <c:v>Comedy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'Genres by Age Group'!$A$5:$A$10</c:f>
              <c:strCache>
                <c:ptCount val="5"/>
                <c:pt idx="0">
                  <c:v>18-24</c:v>
                </c:pt>
                <c:pt idx="1">
                  <c:v>25-34</c:v>
                </c:pt>
                <c:pt idx="2">
                  <c:v>35-44</c:v>
                </c:pt>
                <c:pt idx="3">
                  <c:v>45-54</c:v>
                </c:pt>
                <c:pt idx="4">
                  <c:v>55+</c:v>
                </c:pt>
              </c:strCache>
            </c:strRef>
          </c:cat>
          <c:val>
            <c:numRef>
              <c:f>'Genres by Age Group'!$C$5:$C$10</c:f>
              <c:numCache>
                <c:formatCode>General</c:formatCode>
                <c:ptCount val="5"/>
                <c:pt idx="0">
                  <c:v>23</c:v>
                </c:pt>
                <c:pt idx="1">
                  <c:v>29</c:v>
                </c:pt>
                <c:pt idx="2">
                  <c:v>29</c:v>
                </c:pt>
                <c:pt idx="3">
                  <c:v>26</c:v>
                </c:pt>
                <c:pt idx="4">
                  <c:v>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7D2-477E-BE74-5F6E5145169F}"/>
            </c:ext>
          </c:extLst>
        </c:ser>
        <c:ser>
          <c:idx val="2"/>
          <c:order val="2"/>
          <c:tx>
            <c:strRef>
              <c:f>'Genres by Age Group'!$D$3:$D$4</c:f>
              <c:strCache>
                <c:ptCount val="1"/>
                <c:pt idx="0">
                  <c:v>Documentary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'Genres by Age Group'!$A$5:$A$10</c:f>
              <c:strCache>
                <c:ptCount val="5"/>
                <c:pt idx="0">
                  <c:v>18-24</c:v>
                </c:pt>
                <c:pt idx="1">
                  <c:v>25-34</c:v>
                </c:pt>
                <c:pt idx="2">
                  <c:v>35-44</c:v>
                </c:pt>
                <c:pt idx="3">
                  <c:v>45-54</c:v>
                </c:pt>
                <c:pt idx="4">
                  <c:v>55+</c:v>
                </c:pt>
              </c:strCache>
            </c:strRef>
          </c:cat>
          <c:val>
            <c:numRef>
              <c:f>'Genres by Age Group'!$D$5:$D$10</c:f>
              <c:numCache>
                <c:formatCode>General</c:formatCode>
                <c:ptCount val="5"/>
                <c:pt idx="0">
                  <c:v>36</c:v>
                </c:pt>
                <c:pt idx="1">
                  <c:v>21</c:v>
                </c:pt>
                <c:pt idx="2">
                  <c:v>22</c:v>
                </c:pt>
                <c:pt idx="3">
                  <c:v>22</c:v>
                </c:pt>
                <c:pt idx="4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7D2-477E-BE74-5F6E5145169F}"/>
            </c:ext>
          </c:extLst>
        </c:ser>
        <c:ser>
          <c:idx val="3"/>
          <c:order val="3"/>
          <c:tx>
            <c:strRef>
              <c:f>'Genres by Age Group'!$E$3:$E$4</c:f>
              <c:strCache>
                <c:ptCount val="1"/>
                <c:pt idx="0">
                  <c:v>Drama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'Genres by Age Group'!$A$5:$A$10</c:f>
              <c:strCache>
                <c:ptCount val="5"/>
                <c:pt idx="0">
                  <c:v>18-24</c:v>
                </c:pt>
                <c:pt idx="1">
                  <c:v>25-34</c:v>
                </c:pt>
                <c:pt idx="2">
                  <c:v>35-44</c:v>
                </c:pt>
                <c:pt idx="3">
                  <c:v>45-54</c:v>
                </c:pt>
                <c:pt idx="4">
                  <c:v>55+</c:v>
                </c:pt>
              </c:strCache>
            </c:strRef>
          </c:cat>
          <c:val>
            <c:numRef>
              <c:f>'Genres by Age Group'!$E$5:$E$10</c:f>
              <c:numCache>
                <c:formatCode>General</c:formatCode>
                <c:ptCount val="5"/>
                <c:pt idx="0">
                  <c:v>25</c:v>
                </c:pt>
                <c:pt idx="1">
                  <c:v>31</c:v>
                </c:pt>
                <c:pt idx="2">
                  <c:v>27</c:v>
                </c:pt>
                <c:pt idx="3">
                  <c:v>31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7D2-477E-BE74-5F6E5145169F}"/>
            </c:ext>
          </c:extLst>
        </c:ser>
        <c:ser>
          <c:idx val="4"/>
          <c:order val="4"/>
          <c:tx>
            <c:strRef>
              <c:f>'Genres by Age Group'!$F$3:$F$4</c:f>
              <c:strCache>
                <c:ptCount val="1"/>
                <c:pt idx="0">
                  <c:v>Horror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'Genres by Age Group'!$A$5:$A$10</c:f>
              <c:strCache>
                <c:ptCount val="5"/>
                <c:pt idx="0">
                  <c:v>18-24</c:v>
                </c:pt>
                <c:pt idx="1">
                  <c:v>25-34</c:v>
                </c:pt>
                <c:pt idx="2">
                  <c:v>35-44</c:v>
                </c:pt>
                <c:pt idx="3">
                  <c:v>45-54</c:v>
                </c:pt>
                <c:pt idx="4">
                  <c:v>55+</c:v>
                </c:pt>
              </c:strCache>
            </c:strRef>
          </c:cat>
          <c:val>
            <c:numRef>
              <c:f>'Genres by Age Group'!$F$5:$F$10</c:f>
              <c:numCache>
                <c:formatCode>General</c:formatCode>
                <c:ptCount val="5"/>
                <c:pt idx="0">
                  <c:v>23</c:v>
                </c:pt>
                <c:pt idx="1">
                  <c:v>36</c:v>
                </c:pt>
                <c:pt idx="2">
                  <c:v>34</c:v>
                </c:pt>
                <c:pt idx="3">
                  <c:v>32</c:v>
                </c:pt>
                <c:pt idx="4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7D2-477E-BE74-5F6E5145169F}"/>
            </c:ext>
          </c:extLst>
        </c:ser>
        <c:ser>
          <c:idx val="5"/>
          <c:order val="5"/>
          <c:tx>
            <c:strRef>
              <c:f>'Genres by Age Group'!$G$3:$G$4</c:f>
              <c:strCache>
                <c:ptCount val="1"/>
                <c:pt idx="0">
                  <c:v>Romance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'Genres by Age Group'!$A$5:$A$10</c:f>
              <c:strCache>
                <c:ptCount val="5"/>
                <c:pt idx="0">
                  <c:v>18-24</c:v>
                </c:pt>
                <c:pt idx="1">
                  <c:v>25-34</c:v>
                </c:pt>
                <c:pt idx="2">
                  <c:v>35-44</c:v>
                </c:pt>
                <c:pt idx="3">
                  <c:v>45-54</c:v>
                </c:pt>
                <c:pt idx="4">
                  <c:v>55+</c:v>
                </c:pt>
              </c:strCache>
            </c:strRef>
          </c:cat>
          <c:val>
            <c:numRef>
              <c:f>'Genres by Age Group'!$G$5:$G$10</c:f>
              <c:numCache>
                <c:formatCode>General</c:formatCode>
                <c:ptCount val="5"/>
                <c:pt idx="0">
                  <c:v>24</c:v>
                </c:pt>
                <c:pt idx="1">
                  <c:v>27</c:v>
                </c:pt>
                <c:pt idx="2">
                  <c:v>32</c:v>
                </c:pt>
                <c:pt idx="3">
                  <c:v>36</c:v>
                </c:pt>
                <c:pt idx="4">
                  <c:v>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7D2-477E-BE74-5F6E5145169F}"/>
            </c:ext>
          </c:extLst>
        </c:ser>
        <c:ser>
          <c:idx val="6"/>
          <c:order val="6"/>
          <c:tx>
            <c:strRef>
              <c:f>'Genres by Age Group'!$H$3:$H$4</c:f>
              <c:strCache>
                <c:ptCount val="1"/>
                <c:pt idx="0">
                  <c:v>Sci-Fi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60000"/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lumMod val="60000"/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60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'Genres by Age Group'!$A$5:$A$10</c:f>
              <c:strCache>
                <c:ptCount val="5"/>
                <c:pt idx="0">
                  <c:v>18-24</c:v>
                </c:pt>
                <c:pt idx="1">
                  <c:v>25-34</c:v>
                </c:pt>
                <c:pt idx="2">
                  <c:v>35-44</c:v>
                </c:pt>
                <c:pt idx="3">
                  <c:v>45-54</c:v>
                </c:pt>
                <c:pt idx="4">
                  <c:v>55+</c:v>
                </c:pt>
              </c:strCache>
            </c:strRef>
          </c:cat>
          <c:val>
            <c:numRef>
              <c:f>'Genres by Age Group'!$H$5:$H$10</c:f>
              <c:numCache>
                <c:formatCode>General</c:formatCode>
                <c:ptCount val="5"/>
                <c:pt idx="0">
                  <c:v>23</c:v>
                </c:pt>
                <c:pt idx="1">
                  <c:v>23</c:v>
                </c:pt>
                <c:pt idx="2">
                  <c:v>31</c:v>
                </c:pt>
                <c:pt idx="3">
                  <c:v>27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7D2-477E-BE74-5F6E5145169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080533696"/>
        <c:axId val="1080558656"/>
        <c:axId val="0"/>
      </c:bar3DChart>
      <c:catAx>
        <c:axId val="10805336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>
                    <a:solidFill>
                      <a:schemeClr val="tx1"/>
                    </a:solidFill>
                  </a:rPr>
                  <a:t>age group</a:t>
                </a:r>
              </a:p>
            </c:rich>
          </c:tx>
          <c:layout>
            <c:manualLayout>
              <c:xMode val="edge"/>
              <c:yMode val="edge"/>
              <c:x val="0.34366177391408864"/>
              <c:y val="0.8994516399584232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558656"/>
        <c:crosses val="autoZero"/>
        <c:auto val="1"/>
        <c:lblAlgn val="ctr"/>
        <c:lblOffset val="100"/>
        <c:noMultiLvlLbl val="0"/>
      </c:catAx>
      <c:valAx>
        <c:axId val="1080558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 i="0" u="none" strike="noStrike" kern="1200" baseline="0">
                    <a:solidFill>
                      <a:schemeClr val="tx1"/>
                    </a:solidFill>
                  </a:rPr>
                  <a:t>Numbers of Genres</a:t>
                </a:r>
              </a:p>
            </c:rich>
          </c:tx>
          <c:layout>
            <c:manualLayout>
              <c:xMode val="edge"/>
              <c:yMode val="edge"/>
              <c:x val="1.4110095711000813E-2"/>
              <c:y val="0.314888708286081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533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427832230891612"/>
          <c:y val="0.17621850998523808"/>
          <c:w val="0.14225143802029777"/>
          <c:h val="0.5457516135959595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[Streaming_service_data_Assignment.xlsx]Device Usages Trends!PivotTable7</c:name>
    <c:fmtId val="2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8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Device Usage Trends</a:t>
            </a:r>
            <a:endParaRPr lang="en-US" sz="18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c:rich>
      </c:tx>
      <c:layout>
        <c:manualLayout>
          <c:xMode val="edge"/>
          <c:yMode val="edge"/>
          <c:x val="0.35171533021223372"/>
          <c:y val="3.6391733803742658E-2"/>
        </c:manualLayout>
      </c:layout>
      <c:overlay val="0"/>
      <c:spPr>
        <a:gradFill rotWithShape="1">
          <a:gsLst>
            <a:gs pos="0">
              <a:schemeClr val="accent3">
                <a:satMod val="103000"/>
                <a:lumMod val="102000"/>
                <a:tint val="94000"/>
              </a:schemeClr>
            </a:gs>
            <a:gs pos="50000">
              <a:schemeClr val="accent3">
                <a:satMod val="110000"/>
                <a:lumMod val="100000"/>
                <a:shade val="100000"/>
              </a:schemeClr>
            </a:gs>
            <a:gs pos="100000">
              <a:schemeClr val="accent3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cap="none" spc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'Device Usages Trends'!$B$3:$B$4</c:f>
              <c:strCache>
                <c:ptCount val="1"/>
                <c:pt idx="0">
                  <c:v>18-24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'Device Usages Trends'!$A$5:$A$10</c:f>
              <c:strCache>
                <c:ptCount val="5"/>
                <c:pt idx="0">
                  <c:v>Desktop</c:v>
                </c:pt>
                <c:pt idx="1">
                  <c:v>Laptop</c:v>
                </c:pt>
                <c:pt idx="2">
                  <c:v>Smart TV</c:v>
                </c:pt>
                <c:pt idx="3">
                  <c:v>Smartphone</c:v>
                </c:pt>
                <c:pt idx="4">
                  <c:v>Tablet</c:v>
                </c:pt>
              </c:strCache>
            </c:strRef>
          </c:cat>
          <c:val>
            <c:numRef>
              <c:f>'Device Usages Trends'!$B$5:$B$10</c:f>
              <c:numCache>
                <c:formatCode>General</c:formatCode>
                <c:ptCount val="5"/>
                <c:pt idx="0">
                  <c:v>36</c:v>
                </c:pt>
                <c:pt idx="1">
                  <c:v>33</c:v>
                </c:pt>
                <c:pt idx="2">
                  <c:v>35</c:v>
                </c:pt>
                <c:pt idx="3">
                  <c:v>36</c:v>
                </c:pt>
                <c:pt idx="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02-4213-A9F9-8A424DC4D669}"/>
            </c:ext>
          </c:extLst>
        </c:ser>
        <c:ser>
          <c:idx val="1"/>
          <c:order val="1"/>
          <c:tx>
            <c:strRef>
              <c:f>'Device Usages Trends'!$C$3:$C$4</c:f>
              <c:strCache>
                <c:ptCount val="1"/>
                <c:pt idx="0">
                  <c:v>25-34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'Device Usages Trends'!$A$5:$A$10</c:f>
              <c:strCache>
                <c:ptCount val="5"/>
                <c:pt idx="0">
                  <c:v>Desktop</c:v>
                </c:pt>
                <c:pt idx="1">
                  <c:v>Laptop</c:v>
                </c:pt>
                <c:pt idx="2">
                  <c:v>Smart TV</c:v>
                </c:pt>
                <c:pt idx="3">
                  <c:v>Smartphone</c:v>
                </c:pt>
                <c:pt idx="4">
                  <c:v>Tablet</c:v>
                </c:pt>
              </c:strCache>
            </c:strRef>
          </c:cat>
          <c:val>
            <c:numRef>
              <c:f>'Device Usages Trends'!$C$5:$C$10</c:f>
              <c:numCache>
                <c:formatCode>General</c:formatCode>
                <c:ptCount val="5"/>
                <c:pt idx="0">
                  <c:v>34</c:v>
                </c:pt>
                <c:pt idx="1">
                  <c:v>38</c:v>
                </c:pt>
                <c:pt idx="2">
                  <c:v>35</c:v>
                </c:pt>
                <c:pt idx="3">
                  <c:v>41</c:v>
                </c:pt>
                <c:pt idx="4">
                  <c:v>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02-4213-A9F9-8A424DC4D669}"/>
            </c:ext>
          </c:extLst>
        </c:ser>
        <c:ser>
          <c:idx val="2"/>
          <c:order val="2"/>
          <c:tx>
            <c:strRef>
              <c:f>'Device Usages Trends'!$D$3:$D$4</c:f>
              <c:strCache>
                <c:ptCount val="1"/>
                <c:pt idx="0">
                  <c:v>35-44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'Device Usages Trends'!$A$5:$A$10</c:f>
              <c:strCache>
                <c:ptCount val="5"/>
                <c:pt idx="0">
                  <c:v>Desktop</c:v>
                </c:pt>
                <c:pt idx="1">
                  <c:v>Laptop</c:v>
                </c:pt>
                <c:pt idx="2">
                  <c:v>Smart TV</c:v>
                </c:pt>
                <c:pt idx="3">
                  <c:v>Smartphone</c:v>
                </c:pt>
                <c:pt idx="4">
                  <c:v>Tablet</c:v>
                </c:pt>
              </c:strCache>
            </c:strRef>
          </c:cat>
          <c:val>
            <c:numRef>
              <c:f>'Device Usages Trends'!$D$5:$D$10</c:f>
              <c:numCache>
                <c:formatCode>General</c:formatCode>
                <c:ptCount val="5"/>
                <c:pt idx="0">
                  <c:v>33</c:v>
                </c:pt>
                <c:pt idx="1">
                  <c:v>37</c:v>
                </c:pt>
                <c:pt idx="2">
                  <c:v>42</c:v>
                </c:pt>
                <c:pt idx="3">
                  <c:v>47</c:v>
                </c:pt>
                <c:pt idx="4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602-4213-A9F9-8A424DC4D669}"/>
            </c:ext>
          </c:extLst>
        </c:ser>
        <c:ser>
          <c:idx val="3"/>
          <c:order val="3"/>
          <c:tx>
            <c:strRef>
              <c:f>'Device Usages Trends'!$E$3:$E$4</c:f>
              <c:strCache>
                <c:ptCount val="1"/>
                <c:pt idx="0">
                  <c:v>45-54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'Device Usages Trends'!$A$5:$A$10</c:f>
              <c:strCache>
                <c:ptCount val="5"/>
                <c:pt idx="0">
                  <c:v>Desktop</c:v>
                </c:pt>
                <c:pt idx="1">
                  <c:v>Laptop</c:v>
                </c:pt>
                <c:pt idx="2">
                  <c:v>Smart TV</c:v>
                </c:pt>
                <c:pt idx="3">
                  <c:v>Smartphone</c:v>
                </c:pt>
                <c:pt idx="4">
                  <c:v>Tablet</c:v>
                </c:pt>
              </c:strCache>
            </c:strRef>
          </c:cat>
          <c:val>
            <c:numRef>
              <c:f>'Device Usages Trends'!$E$5:$E$10</c:f>
              <c:numCache>
                <c:formatCode>General</c:formatCode>
                <c:ptCount val="5"/>
                <c:pt idx="0">
                  <c:v>45</c:v>
                </c:pt>
                <c:pt idx="1">
                  <c:v>37</c:v>
                </c:pt>
                <c:pt idx="2">
                  <c:v>48</c:v>
                </c:pt>
                <c:pt idx="3">
                  <c:v>43</c:v>
                </c:pt>
                <c:pt idx="4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602-4213-A9F9-8A424DC4D669}"/>
            </c:ext>
          </c:extLst>
        </c:ser>
        <c:ser>
          <c:idx val="4"/>
          <c:order val="4"/>
          <c:tx>
            <c:strRef>
              <c:f>'Device Usages Trends'!$F$3:$F$4</c:f>
              <c:strCache>
                <c:ptCount val="1"/>
                <c:pt idx="0">
                  <c:v>55+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'Device Usages Trends'!$A$5:$A$10</c:f>
              <c:strCache>
                <c:ptCount val="5"/>
                <c:pt idx="0">
                  <c:v>Desktop</c:v>
                </c:pt>
                <c:pt idx="1">
                  <c:v>Laptop</c:v>
                </c:pt>
                <c:pt idx="2">
                  <c:v>Smart TV</c:v>
                </c:pt>
                <c:pt idx="3">
                  <c:v>Smartphone</c:v>
                </c:pt>
                <c:pt idx="4">
                  <c:v>Tablet</c:v>
                </c:pt>
              </c:strCache>
            </c:strRef>
          </c:cat>
          <c:val>
            <c:numRef>
              <c:f>'Device Usages Trends'!$F$5:$F$10</c:f>
              <c:numCache>
                <c:formatCode>General</c:formatCode>
                <c:ptCount val="5"/>
                <c:pt idx="0">
                  <c:v>41</c:v>
                </c:pt>
                <c:pt idx="1">
                  <c:v>33</c:v>
                </c:pt>
                <c:pt idx="2">
                  <c:v>49</c:v>
                </c:pt>
                <c:pt idx="3">
                  <c:v>42</c:v>
                </c:pt>
                <c:pt idx="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602-4213-A9F9-8A424DC4D66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166431232"/>
        <c:axId val="1166436032"/>
      </c:barChart>
      <c:catAx>
        <c:axId val="11664312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rgbClr val="00206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>
                    <a:solidFill>
                      <a:srgbClr val="002060"/>
                    </a:solidFill>
                  </a:rPr>
                  <a:t>Device Name</a:t>
                </a:r>
              </a:p>
            </c:rich>
          </c:tx>
          <c:layout>
            <c:manualLayout>
              <c:xMode val="edge"/>
              <c:yMode val="edge"/>
              <c:x val="0.42387074119953572"/>
              <c:y val="0.9355322648907604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rgbClr val="00206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6436032"/>
        <c:crosses val="autoZero"/>
        <c:auto val="1"/>
        <c:lblAlgn val="ctr"/>
        <c:lblOffset val="100"/>
        <c:noMultiLvlLbl val="0"/>
      </c:catAx>
      <c:valAx>
        <c:axId val="1166436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rgbClr val="00206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>
                    <a:solidFill>
                      <a:srgbClr val="002060"/>
                    </a:solidFill>
                  </a:rPr>
                  <a:t>Age </a:t>
                </a:r>
              </a:p>
            </c:rich>
          </c:tx>
          <c:layout>
            <c:manualLayout>
              <c:xMode val="edge"/>
              <c:yMode val="edge"/>
              <c:x val="7.2867436919463119E-3"/>
              <c:y val="0.438477199457018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rgbClr val="00206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6431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90548806551872718"/>
          <c:y val="0.13899732998652634"/>
          <c:w val="9.2690248558286198E-2"/>
          <c:h val="0.606609607508523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3">
            <a:lumMod val="5000"/>
            <a:lumOff val="95000"/>
          </a:schemeClr>
        </a:gs>
        <a:gs pos="74000">
          <a:schemeClr val="accent3">
            <a:lumMod val="45000"/>
            <a:lumOff val="55000"/>
          </a:schemeClr>
        </a:gs>
        <a:gs pos="83000">
          <a:schemeClr val="accent3">
            <a:lumMod val="45000"/>
            <a:lumOff val="55000"/>
          </a:schemeClr>
        </a:gs>
        <a:gs pos="100000">
          <a:schemeClr val="accent3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[Streaming_service_data_Assignment.xlsx]Peak Watch Time Trends!PivotTable8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chemeClr val="lt1"/>
                </a:solidFill>
                <a:latin typeface="+mn-lt"/>
                <a:ea typeface="+mn-ea"/>
                <a:cs typeface="+mn-cs"/>
              </a:rPr>
              <a:t>Peak Watch Time Trends</a:t>
            </a:r>
            <a:endParaRPr lang="en-US"/>
          </a:p>
        </c:rich>
      </c:tx>
      <c:layout>
        <c:manualLayout>
          <c:xMode val="edge"/>
          <c:yMode val="edge"/>
          <c:x val="0.36285208862998708"/>
          <c:y val="4.4763148542933714E-2"/>
        </c:manualLayout>
      </c:layout>
      <c:overlay val="0"/>
      <c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'Peak Watch Time Trends'!$B$2:$B$4</c:f>
              <c:strCache>
                <c:ptCount val="1"/>
                <c:pt idx="0">
                  <c:v>Count of User_ID - 18-24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'Peak Watch Time Trends'!$A$5:$A$9</c:f>
              <c:strCache>
                <c:ptCount val="4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</c:strCache>
            </c:strRef>
          </c:cat>
          <c:val>
            <c:numRef>
              <c:f>'Peak Watch Time Trends'!$B$5:$B$9</c:f>
              <c:numCache>
                <c:formatCode>General</c:formatCode>
                <c:ptCount val="4"/>
                <c:pt idx="0">
                  <c:v>55</c:v>
                </c:pt>
                <c:pt idx="1">
                  <c:v>40</c:v>
                </c:pt>
                <c:pt idx="2">
                  <c:v>43</c:v>
                </c:pt>
                <c:pt idx="3">
                  <c:v>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5E-489E-962C-212EFB212425}"/>
            </c:ext>
          </c:extLst>
        </c:ser>
        <c:ser>
          <c:idx val="1"/>
          <c:order val="1"/>
          <c:tx>
            <c:strRef>
              <c:f>'Peak Watch Time Trends'!$C$2:$C$4</c:f>
              <c:strCache>
                <c:ptCount val="1"/>
                <c:pt idx="0">
                  <c:v>Count of User_ID - 25-34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'Peak Watch Time Trends'!$A$5:$A$9</c:f>
              <c:strCache>
                <c:ptCount val="4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</c:strCache>
            </c:strRef>
          </c:cat>
          <c:val>
            <c:numRef>
              <c:f>'Peak Watch Time Trends'!$C$5:$C$9</c:f>
              <c:numCache>
                <c:formatCode>General</c:formatCode>
                <c:ptCount val="4"/>
                <c:pt idx="0">
                  <c:v>42</c:v>
                </c:pt>
                <c:pt idx="1">
                  <c:v>60</c:v>
                </c:pt>
                <c:pt idx="2">
                  <c:v>52</c:v>
                </c:pt>
                <c:pt idx="3">
                  <c:v>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5E-489E-962C-212EFB212425}"/>
            </c:ext>
          </c:extLst>
        </c:ser>
        <c:ser>
          <c:idx val="2"/>
          <c:order val="2"/>
          <c:tx>
            <c:strRef>
              <c:f>'Peak Watch Time Trends'!$D$2:$D$4</c:f>
              <c:strCache>
                <c:ptCount val="1"/>
                <c:pt idx="0">
                  <c:v>Count of User_ID - 35-44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'Peak Watch Time Trends'!$A$5:$A$9</c:f>
              <c:strCache>
                <c:ptCount val="4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</c:strCache>
            </c:strRef>
          </c:cat>
          <c:val>
            <c:numRef>
              <c:f>'Peak Watch Time Trends'!$D$5:$D$9</c:f>
              <c:numCache>
                <c:formatCode>General</c:formatCode>
                <c:ptCount val="4"/>
                <c:pt idx="0">
                  <c:v>51</c:v>
                </c:pt>
                <c:pt idx="1">
                  <c:v>56</c:v>
                </c:pt>
                <c:pt idx="2">
                  <c:v>58</c:v>
                </c:pt>
                <c:pt idx="3">
                  <c:v>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E5E-489E-962C-212EFB212425}"/>
            </c:ext>
          </c:extLst>
        </c:ser>
        <c:ser>
          <c:idx val="3"/>
          <c:order val="3"/>
          <c:tx>
            <c:strRef>
              <c:f>'Peak Watch Time Trends'!$E$2:$E$4</c:f>
              <c:strCache>
                <c:ptCount val="1"/>
                <c:pt idx="0">
                  <c:v>Count of User_ID - 45-54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'Peak Watch Time Trends'!$A$5:$A$9</c:f>
              <c:strCache>
                <c:ptCount val="4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</c:strCache>
            </c:strRef>
          </c:cat>
          <c:val>
            <c:numRef>
              <c:f>'Peak Watch Time Trends'!$E$5:$E$9</c:f>
              <c:numCache>
                <c:formatCode>General</c:formatCode>
                <c:ptCount val="4"/>
                <c:pt idx="0">
                  <c:v>56</c:v>
                </c:pt>
                <c:pt idx="1">
                  <c:v>46</c:v>
                </c:pt>
                <c:pt idx="2">
                  <c:v>56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E5E-489E-962C-212EFB212425}"/>
            </c:ext>
          </c:extLst>
        </c:ser>
        <c:ser>
          <c:idx val="4"/>
          <c:order val="4"/>
          <c:tx>
            <c:strRef>
              <c:f>'Peak Watch Time Trends'!$F$2:$F$4</c:f>
              <c:strCache>
                <c:ptCount val="1"/>
                <c:pt idx="0">
                  <c:v>Count of User_ID - 55+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'Peak Watch Time Trends'!$A$5:$A$9</c:f>
              <c:strCache>
                <c:ptCount val="4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</c:strCache>
            </c:strRef>
          </c:cat>
          <c:val>
            <c:numRef>
              <c:f>'Peak Watch Time Trends'!$F$5:$F$9</c:f>
              <c:numCache>
                <c:formatCode>General</c:formatCode>
                <c:ptCount val="4"/>
                <c:pt idx="0">
                  <c:v>47</c:v>
                </c:pt>
                <c:pt idx="1">
                  <c:v>54</c:v>
                </c:pt>
                <c:pt idx="2">
                  <c:v>62</c:v>
                </c:pt>
                <c:pt idx="3">
                  <c:v>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E5E-489E-962C-212EFB212425}"/>
            </c:ext>
          </c:extLst>
        </c:ser>
        <c:ser>
          <c:idx val="5"/>
          <c:order val="5"/>
          <c:tx>
            <c:strRef>
              <c:f>'Peak Watch Time Trends'!$G$2:$G$4</c:f>
              <c:strCache>
                <c:ptCount val="1"/>
                <c:pt idx="0">
                  <c:v>Sum of Watch_Hours - 18-24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'Peak Watch Time Trends'!$A$5:$A$9</c:f>
              <c:strCache>
                <c:ptCount val="4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</c:strCache>
            </c:strRef>
          </c:cat>
          <c:val>
            <c:numRef>
              <c:f>'Peak Watch Time Trends'!$G$5:$G$9</c:f>
              <c:numCache>
                <c:formatCode>General</c:formatCode>
                <c:ptCount val="4"/>
                <c:pt idx="0">
                  <c:v>12214</c:v>
                </c:pt>
                <c:pt idx="1">
                  <c:v>10554</c:v>
                </c:pt>
                <c:pt idx="2">
                  <c:v>11326</c:v>
                </c:pt>
                <c:pt idx="3">
                  <c:v>8577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E5E-489E-962C-212EFB212425}"/>
            </c:ext>
          </c:extLst>
        </c:ser>
        <c:ser>
          <c:idx val="6"/>
          <c:order val="6"/>
          <c:tx>
            <c:strRef>
              <c:f>'Peak Watch Time Trends'!$H$2:$H$4</c:f>
              <c:strCache>
                <c:ptCount val="1"/>
                <c:pt idx="0">
                  <c:v>Sum of Watch_Hours - 25-34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60000"/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lumMod val="60000"/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60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'Peak Watch Time Trends'!$A$5:$A$9</c:f>
              <c:strCache>
                <c:ptCount val="4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</c:strCache>
            </c:strRef>
          </c:cat>
          <c:val>
            <c:numRef>
              <c:f>'Peak Watch Time Trends'!$H$5:$H$9</c:f>
              <c:numCache>
                <c:formatCode>General</c:formatCode>
                <c:ptCount val="4"/>
                <c:pt idx="0">
                  <c:v>10892</c:v>
                </c:pt>
                <c:pt idx="1">
                  <c:v>16062</c:v>
                </c:pt>
                <c:pt idx="2">
                  <c:v>13046</c:v>
                </c:pt>
                <c:pt idx="3">
                  <c:v>13704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E5E-489E-962C-212EFB212425}"/>
            </c:ext>
          </c:extLst>
        </c:ser>
        <c:ser>
          <c:idx val="7"/>
          <c:order val="7"/>
          <c:tx>
            <c:strRef>
              <c:f>'Peak Watch Time Trends'!$I$2:$I$4</c:f>
              <c:strCache>
                <c:ptCount val="1"/>
                <c:pt idx="0">
                  <c:v>Sum of Watch_Hours - 35-44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60000"/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lumMod val="60000"/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60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'Peak Watch Time Trends'!$A$5:$A$9</c:f>
              <c:strCache>
                <c:ptCount val="4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</c:strCache>
            </c:strRef>
          </c:cat>
          <c:val>
            <c:numRef>
              <c:f>'Peak Watch Time Trends'!$I$5:$I$9</c:f>
              <c:numCache>
                <c:formatCode>General</c:formatCode>
                <c:ptCount val="4"/>
                <c:pt idx="0">
                  <c:v>12923</c:v>
                </c:pt>
                <c:pt idx="1">
                  <c:v>13152</c:v>
                </c:pt>
                <c:pt idx="2">
                  <c:v>13352</c:v>
                </c:pt>
                <c:pt idx="3">
                  <c:v>11279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E5E-489E-962C-212EFB212425}"/>
            </c:ext>
          </c:extLst>
        </c:ser>
        <c:ser>
          <c:idx val="8"/>
          <c:order val="8"/>
          <c:tx>
            <c:strRef>
              <c:f>'Peak Watch Time Trends'!$J$2:$J$4</c:f>
              <c:strCache>
                <c:ptCount val="1"/>
                <c:pt idx="0">
                  <c:v>Sum of Watch_Hours - 45-54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60000"/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lumMod val="60000"/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60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'Peak Watch Time Trends'!$A$5:$A$9</c:f>
              <c:strCache>
                <c:ptCount val="4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</c:strCache>
            </c:strRef>
          </c:cat>
          <c:val>
            <c:numRef>
              <c:f>'Peak Watch Time Trends'!$J$5:$J$9</c:f>
              <c:numCache>
                <c:formatCode>General</c:formatCode>
                <c:ptCount val="4"/>
                <c:pt idx="0">
                  <c:v>13634</c:v>
                </c:pt>
                <c:pt idx="1">
                  <c:v>11149</c:v>
                </c:pt>
                <c:pt idx="2">
                  <c:v>12767</c:v>
                </c:pt>
                <c:pt idx="3">
                  <c:v>15628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E5E-489E-962C-212EFB212425}"/>
            </c:ext>
          </c:extLst>
        </c:ser>
        <c:ser>
          <c:idx val="9"/>
          <c:order val="9"/>
          <c:tx>
            <c:strRef>
              <c:f>'Peak Watch Time Trends'!$K$2:$K$4</c:f>
              <c:strCache>
                <c:ptCount val="1"/>
                <c:pt idx="0">
                  <c:v>Sum of Watch_Hours - 55+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lumMod val="60000"/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lumMod val="60000"/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60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'Peak Watch Time Trends'!$A$5:$A$9</c:f>
              <c:strCache>
                <c:ptCount val="4"/>
                <c:pt idx="0">
                  <c:v>Afternoon</c:v>
                </c:pt>
                <c:pt idx="1">
                  <c:v>Evening</c:v>
                </c:pt>
                <c:pt idx="2">
                  <c:v>Late Night</c:v>
                </c:pt>
                <c:pt idx="3">
                  <c:v>Morning</c:v>
                </c:pt>
              </c:strCache>
            </c:strRef>
          </c:cat>
          <c:val>
            <c:numRef>
              <c:f>'Peak Watch Time Trends'!$K$5:$K$9</c:f>
              <c:numCache>
                <c:formatCode>General</c:formatCode>
                <c:ptCount val="4"/>
                <c:pt idx="0">
                  <c:v>12354</c:v>
                </c:pt>
                <c:pt idx="1">
                  <c:v>14464</c:v>
                </c:pt>
                <c:pt idx="2">
                  <c:v>16170</c:v>
                </c:pt>
                <c:pt idx="3">
                  <c:v>11269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3E5E-489E-962C-212EFB2124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356436704"/>
        <c:axId val="1356429024"/>
      </c:barChart>
      <c:catAx>
        <c:axId val="13564367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206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>
                    <a:solidFill>
                      <a:srgbClr val="002060"/>
                    </a:solidFill>
                  </a:rPr>
                  <a:t>Watch Time</a:t>
                </a:r>
              </a:p>
            </c:rich>
          </c:tx>
          <c:layout>
            <c:manualLayout>
              <c:xMode val="edge"/>
              <c:yMode val="edge"/>
              <c:x val="0.41264903801633468"/>
              <c:y val="0.9361039285709714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206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6429024"/>
        <c:crosses val="autoZero"/>
        <c:auto val="1"/>
        <c:lblAlgn val="ctr"/>
        <c:lblOffset val="100"/>
        <c:noMultiLvlLbl val="0"/>
      </c:catAx>
      <c:valAx>
        <c:axId val="1356429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00206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>
                    <a:solidFill>
                      <a:srgbClr val="002060"/>
                    </a:solidFill>
                  </a:rPr>
                  <a:t>Age Group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00206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6436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2228635131852525"/>
          <c:y val="0.2123206029949237"/>
          <c:w val="0.26635084432943124"/>
          <c:h val="0.6228474599120404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83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  <a:tileRect/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[Streaming_service_data_Assignment.xlsx]Membership Status!PivotTable5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100" baseline="0">
                <a:solidFill>
                  <a:schemeClr val="lt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000">
                <a:solidFill>
                  <a:schemeClr val="lt1"/>
                </a:solidFill>
                <a:latin typeface="+mn-lt"/>
                <a:ea typeface="+mn-ea"/>
                <a:cs typeface="+mn-cs"/>
              </a:rPr>
              <a:t>Membership</a:t>
            </a:r>
            <a:r>
              <a:rPr lang="en-US" sz="2000" baseline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 Status</a:t>
            </a:r>
            <a:endParaRPr lang="en-US" sz="2000"/>
          </a:p>
        </c:rich>
      </c:tx>
      <c:layout>
        <c:manualLayout>
          <c:xMode val="edge"/>
          <c:yMode val="edge"/>
          <c:x val="0.3190453801302448"/>
          <c:y val="3.6361373212622318E-2"/>
        </c:manualLayout>
      </c:layout>
      <c:overlay val="0"/>
      <c:spPr>
        <a:gradFill rotWithShape="1">
          <a:gsLst>
            <a:gs pos="0">
              <a:schemeClr val="accent1">
                <a:satMod val="103000"/>
                <a:lumMod val="102000"/>
                <a:tint val="94000"/>
              </a:schemeClr>
            </a:gs>
            <a:gs pos="50000">
              <a:schemeClr val="accent1">
                <a:satMod val="110000"/>
                <a:lumMod val="100000"/>
                <a:shade val="100000"/>
              </a:schemeClr>
            </a:gs>
            <a:gs pos="100000">
              <a:schemeClr val="accent1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100" baseline="0">
              <a:solidFill>
                <a:schemeClr val="lt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2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2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2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3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3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3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3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3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3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3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3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3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3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4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4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4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4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4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4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4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4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4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5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5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  <c:pivotFmt>
        <c:idx val="5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'Membership Status'!$B$3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1-1037-4DC8-A26B-0B9731D2DC5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3-1037-4DC8-A26B-0B9731D2DC5E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5-1037-4DC8-A26B-0B9731D2DC5E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7-1037-4DC8-A26B-0B9731D2DC5E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9-1037-4DC8-A26B-0B9731D2DC5E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B-1037-4DC8-A26B-0B9731D2DC5E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D-1037-4DC8-A26B-0B9731D2DC5E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F-1037-4DC8-A26B-0B9731D2DC5E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11-1037-4DC8-A26B-0B9731D2DC5E}"/>
              </c:ext>
            </c:extLst>
          </c:dPt>
          <c:dPt>
            <c:idx val="9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13-1037-4DC8-A26B-0B9731D2DC5E}"/>
              </c:ext>
            </c:extLst>
          </c:dPt>
          <c:dPt>
            <c:idx val="10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15-1037-4DC8-A26B-0B9731D2DC5E}"/>
              </c:ext>
            </c:extLst>
          </c:dPt>
          <c:dPt>
            <c:idx val="11"/>
            <c:bubble3D val="0"/>
            <c:spPr>
              <a:gradFill rotWithShape="1">
                <a:gsLst>
                  <a:gs pos="0">
                    <a:schemeClr val="accent6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17-1037-4DC8-A26B-0B9731D2DC5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'Membership Status'!$A$4:$A$17</c:f>
              <c:multiLvlStrCache>
                <c:ptCount val="12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</c:lvl>
                <c:lvl>
                  <c:pt idx="0">
                    <c:v>Active</c:v>
                  </c:pt>
                </c:lvl>
              </c:multiLvlStrCache>
            </c:multiLvlStrRef>
          </c:cat>
          <c:val>
            <c:numRef>
              <c:f>'Membership Status'!$B$4:$B$17</c:f>
              <c:numCache>
                <c:formatCode>General</c:formatCode>
                <c:ptCount val="12"/>
                <c:pt idx="0">
                  <c:v>35</c:v>
                </c:pt>
                <c:pt idx="1">
                  <c:v>35</c:v>
                </c:pt>
                <c:pt idx="2">
                  <c:v>31</c:v>
                </c:pt>
                <c:pt idx="3">
                  <c:v>33</c:v>
                </c:pt>
                <c:pt idx="4">
                  <c:v>28</c:v>
                </c:pt>
                <c:pt idx="5">
                  <c:v>24</c:v>
                </c:pt>
                <c:pt idx="6">
                  <c:v>30</c:v>
                </c:pt>
                <c:pt idx="7">
                  <c:v>24</c:v>
                </c:pt>
                <c:pt idx="8">
                  <c:v>34</c:v>
                </c:pt>
                <c:pt idx="9">
                  <c:v>26</c:v>
                </c:pt>
                <c:pt idx="10">
                  <c:v>465</c:v>
                </c:pt>
                <c:pt idx="11">
                  <c:v>235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1037-4DC8-A26B-0B9731D2DC5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589794648572638"/>
          <c:y val="0.12890354426302053"/>
          <c:w val="0.25229424466258676"/>
          <c:h val="0.7807803585457183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29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/>
        </a:solidFill>
        <a:round/>
      </a:ln>
    </cs:spPr>
    <cs:defRPr sz="900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34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79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effectLst>
        <a:innerShdw dist="12700" dir="16200000">
          <a:schemeClr val="lt1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effectLst>
        <a:innerShdw dist="12700" dir="16200000">
          <a:schemeClr val="lt1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80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98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8129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987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63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545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797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60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413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7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21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224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115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75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033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00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33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083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8564" y="829596"/>
            <a:ext cx="8975797" cy="2654712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6600" b="1" cap="non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Streaming Data       </a:t>
            </a:r>
            <a:br>
              <a:rPr lang="en-US" sz="6600" b="1" cap="non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6600" b="1" cap="non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</a:t>
            </a:r>
            <a:r>
              <a:rPr lang="en-US" sz="6600" b="1" cap="none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Analysis. 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3482150"/>
            <a:ext cx="4445876" cy="121674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its </a:t>
            </a:r>
            <a:r>
              <a:rPr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 Insights &amp; Trends</a:t>
            </a:r>
          </a:p>
          <a:p>
            <a:endParaRPr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4152" y="12204"/>
            <a:ext cx="6377940" cy="1293028"/>
          </a:xfrm>
        </p:spPr>
        <p:txBody>
          <a:bodyPr>
            <a:normAutofit fontScale="90000"/>
          </a:bodyPr>
          <a:lstStyle/>
          <a:p>
            <a:br>
              <a:rPr lang="en-US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Average watch  </a:t>
            </a:r>
            <a:br>
              <a:rPr lang="en-US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hours per user</a:t>
            </a:r>
            <a:endParaRPr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5C71C20-8846-88F2-840E-69EC7408D1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4491381"/>
              </p:ext>
            </p:extLst>
          </p:nvPr>
        </p:nvGraphicFramePr>
        <p:xfrm>
          <a:off x="199213" y="1790828"/>
          <a:ext cx="6844755" cy="44794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1F4723FC-A242-9684-B51D-66AF60AEC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2960" y="1790828"/>
            <a:ext cx="1835055" cy="145381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FA9D84-2F7D-92D0-E5F4-F3156506A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2585AB-13B8-2351-05E3-07EADDFB9AE5}"/>
              </a:ext>
            </a:extLst>
          </p:cNvPr>
          <p:cNvSpPr txBox="1"/>
          <p:nvPr/>
        </p:nvSpPr>
        <p:spPr>
          <a:xfrm>
            <a:off x="676027" y="1262476"/>
            <a:ext cx="8261496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8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Average watch hour per user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latin typeface="+mj-lt"/>
                <a:cs typeface="Aparajita" panose="02020603050405020304" pitchFamily="18" charset="0"/>
              </a:rPr>
              <a:t>Basic        - </a:t>
            </a:r>
            <a:r>
              <a:rPr lang="en-US" sz="2400" b="1" dirty="0">
                <a:latin typeface="+mj-lt"/>
              </a:rPr>
              <a:t> 323 Users , 1141 Watcher ,</a:t>
            </a:r>
            <a:r>
              <a:rPr lang="en-US" sz="2400" b="1" dirty="0">
                <a:highlight>
                  <a:srgbClr val="0000FF"/>
                </a:highlight>
                <a:latin typeface="+mj-lt"/>
              </a:rPr>
              <a:t> </a:t>
            </a:r>
            <a:r>
              <a:rPr lang="en-US" sz="2400" b="1" dirty="0">
                <a:solidFill>
                  <a:srgbClr val="FFFF00"/>
                </a:solidFill>
                <a:highlight>
                  <a:srgbClr val="0000FF"/>
                </a:highlight>
                <a:latin typeface="+mj-lt"/>
              </a:rPr>
              <a:t>254.49 </a:t>
            </a:r>
            <a:r>
              <a:rPr lang="en-US" sz="2400" b="1" dirty="0">
                <a:latin typeface="+mj-lt"/>
              </a:rPr>
              <a:t>Average 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latin typeface="+mj-lt"/>
              </a:rPr>
              <a:t>                   watch time per user</a:t>
            </a:r>
            <a:endParaRPr lang="en-US" sz="24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b="1" dirty="0">
                <a:latin typeface="+mj-lt"/>
                <a:cs typeface="Aparajita" panose="02020603050405020304" pitchFamily="18" charset="0"/>
              </a:rPr>
              <a:t>Standard - </a:t>
            </a:r>
            <a:r>
              <a:rPr lang="en-US" sz="2400" b="1" dirty="0">
                <a:latin typeface="+mj-lt"/>
              </a:rPr>
              <a:t>345  Users , 1190 Watcher , </a:t>
            </a:r>
            <a:r>
              <a:rPr lang="en-US" sz="2400" b="1" dirty="0">
                <a:solidFill>
                  <a:srgbClr val="FFFF00"/>
                </a:solidFill>
                <a:highlight>
                  <a:srgbClr val="0000FF"/>
                </a:highlight>
                <a:latin typeface="+mj-lt"/>
              </a:rPr>
              <a:t>257.08</a:t>
            </a:r>
            <a:r>
              <a:rPr lang="en-US" sz="2400" b="1" dirty="0">
                <a:solidFill>
                  <a:srgbClr val="FFFF00"/>
                </a:solidFill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Average  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latin typeface="+mj-lt"/>
              </a:rPr>
              <a:t>                    watch time per user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latin typeface="+mj-lt"/>
                <a:cs typeface="Aparajita" panose="02020603050405020304" pitchFamily="18" charset="0"/>
              </a:rPr>
              <a:t>Premium   - 332  Users , 1129 Watcher ,</a:t>
            </a:r>
            <a:r>
              <a:rPr lang="en-US" sz="2400" b="1" dirty="0">
                <a:highlight>
                  <a:srgbClr val="0000FF"/>
                </a:highlight>
                <a:latin typeface="+mj-lt"/>
                <a:cs typeface="Aparajita" panose="02020603050405020304" pitchFamily="18" charset="0"/>
              </a:rPr>
              <a:t> </a:t>
            </a:r>
            <a:r>
              <a:rPr lang="en-US" sz="2400" b="1" dirty="0">
                <a:solidFill>
                  <a:srgbClr val="FFFF00"/>
                </a:solidFill>
                <a:highlight>
                  <a:srgbClr val="0000FF"/>
                </a:highlight>
                <a:latin typeface="+mj-lt"/>
                <a:cs typeface="Aparajita" panose="02020603050405020304" pitchFamily="18" charset="0"/>
              </a:rPr>
              <a:t>251.86</a:t>
            </a:r>
            <a:r>
              <a:rPr lang="en-US" sz="2400" b="1" dirty="0">
                <a:highlight>
                  <a:srgbClr val="0000FF"/>
                </a:highlight>
                <a:latin typeface="+mj-lt"/>
                <a:cs typeface="Aparajita" panose="02020603050405020304" pitchFamily="18" charset="0"/>
              </a:rPr>
              <a:t> </a:t>
            </a:r>
            <a:r>
              <a:rPr lang="en-US" sz="2400" b="1" dirty="0">
                <a:latin typeface="+mj-lt"/>
                <a:cs typeface="Aparajita" panose="02020603050405020304" pitchFamily="18" charset="0"/>
              </a:rPr>
              <a:t>Average   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latin typeface="+mj-lt"/>
                <a:cs typeface="Aparajita" panose="02020603050405020304" pitchFamily="18" charset="0"/>
              </a:rPr>
              <a:t>                     watch time per user</a:t>
            </a:r>
          </a:p>
          <a:p>
            <a:endParaRPr lang="en-US" sz="3200" dirty="0"/>
          </a:p>
          <a:p>
            <a:endParaRPr lang="en-US" b="1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94360" y="5379891"/>
            <a:ext cx="7955280" cy="99846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Users spend an average of hours streaming per month, with peak engagement during weekends.</a:t>
            </a:r>
          </a:p>
        </p:txBody>
      </p:sp>
    </p:spTree>
    <p:extLst>
      <p:ext uri="{BB962C8B-B14F-4D97-AF65-F5344CB8AC3E}">
        <p14:creationId xmlns:p14="http://schemas.microsoft.com/office/powerpoint/2010/main" val="1154196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4654" y="380915"/>
            <a:ext cx="6377940" cy="1293028"/>
          </a:xfrm>
        </p:spPr>
        <p:txBody>
          <a:bodyPr>
            <a:normAutofit/>
          </a:bodyPr>
          <a:lstStyle/>
          <a:p>
            <a:r>
              <a:rPr sz="3600" dirty="0">
                <a:solidFill>
                  <a:srgbClr val="92D050"/>
                </a:solidFill>
              </a:rPr>
              <a:t>Movies vs. Series Watched Per User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67F0666-6B0F-D3DD-8B45-43CEC5BCC9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3414278"/>
              </p:ext>
            </p:extLst>
          </p:nvPr>
        </p:nvGraphicFramePr>
        <p:xfrm>
          <a:off x="255791" y="1865671"/>
          <a:ext cx="6856161" cy="42106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Graphic 5">
            <a:extLst>
              <a:ext uri="{FF2B5EF4-FFF2-40B4-BE49-F238E27FC236}">
                <a16:creationId xmlns:a16="http://schemas.microsoft.com/office/drawing/2014/main" id="{76AC9841-6D02-1FC5-CE82-8A5D2E4DD4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86336" y="1836175"/>
            <a:ext cx="1701874" cy="175505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92EAFF-1FEA-E3FD-1F7B-06B897018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C8ACB9-D661-D5AB-62EF-0880BEB68836}"/>
              </a:ext>
            </a:extLst>
          </p:cNvPr>
          <p:cNvSpPr txBox="1"/>
          <p:nvPr/>
        </p:nvSpPr>
        <p:spPr>
          <a:xfrm>
            <a:off x="594360" y="767229"/>
            <a:ext cx="8261496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571500">
              <a:buFontTx/>
              <a:buChar char="-"/>
            </a:pPr>
            <a:endParaRPr lang="en-US" sz="2800" b="1" cap="all" dirty="0">
              <a:solidFill>
                <a:srgbClr val="FFFF00"/>
              </a:solidFill>
              <a:latin typeface="+mj-lt"/>
              <a:ea typeface="+mj-ea"/>
              <a:cs typeface="+mj-cs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Total Series VS Movie watch</a:t>
            </a:r>
          </a:p>
          <a:p>
            <a:pPr algn="just">
              <a:lnSpc>
                <a:spcPct val="150000"/>
              </a:lnSpc>
            </a:pPr>
            <a:r>
              <a:rPr lang="en-US" sz="2800" b="1" dirty="0">
                <a:latin typeface="+mj-lt"/>
                <a:cs typeface="Aparajita" panose="02020603050405020304" pitchFamily="18" charset="0"/>
              </a:rPr>
              <a:t>     Total Series watch  - 99746 Hours</a:t>
            </a:r>
          </a:p>
          <a:p>
            <a:pPr algn="just">
              <a:lnSpc>
                <a:spcPct val="150000"/>
              </a:lnSpc>
            </a:pPr>
            <a:r>
              <a:rPr lang="en-US" sz="2800" b="1" dirty="0">
                <a:latin typeface="+mj-lt"/>
                <a:cs typeface="Aparajita" panose="02020603050405020304" pitchFamily="18" charset="0"/>
              </a:rPr>
              <a:t>     Total Movie watch  - 515897 Hours</a:t>
            </a:r>
          </a:p>
          <a:p>
            <a:pPr algn="just">
              <a:lnSpc>
                <a:spcPct val="150000"/>
              </a:lnSpc>
            </a:pPr>
            <a:endParaRPr lang="en-US" sz="28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800" b="1" dirty="0">
              <a:latin typeface="+mj-lt"/>
              <a:cs typeface="Aparajita" panose="02020603050405020304" pitchFamily="18" charset="0"/>
            </a:endParaRPr>
          </a:p>
          <a:p>
            <a:endParaRPr lang="en-US" sz="2000" b="1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94360" y="3595656"/>
            <a:ext cx="7955280" cy="11975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400" dirty="0">
                <a:solidFill>
                  <a:srgbClr val="FFFF00"/>
                </a:solidFill>
                <a:highlight>
                  <a:srgbClr val="0000FF"/>
                </a:highlight>
              </a:rPr>
              <a:t>Movies </a:t>
            </a:r>
            <a:r>
              <a:rPr lang="en-US" sz="2400" dirty="0"/>
              <a:t>are watched more frequently than series, though binge-watching trends indicate strong series engagement.</a:t>
            </a:r>
          </a:p>
        </p:txBody>
      </p:sp>
    </p:spTree>
    <p:extLst>
      <p:ext uri="{BB962C8B-B14F-4D97-AF65-F5344CB8AC3E}">
        <p14:creationId xmlns:p14="http://schemas.microsoft.com/office/powerpoint/2010/main" val="2553289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408" y="462438"/>
            <a:ext cx="6377940" cy="1293028"/>
          </a:xfrm>
        </p:spPr>
        <p:txBody>
          <a:bodyPr>
            <a:noAutofit/>
          </a:bodyPr>
          <a:lstStyle/>
          <a:p>
            <a:r>
              <a:rPr sz="3600" dirty="0">
                <a:solidFill>
                  <a:srgbClr val="92D050"/>
                </a:solidFill>
              </a:rPr>
              <a:t>Impact of Recommended Content on Engagement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C4B7B60-B8B3-4757-A4FA-86EE0C1821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4020872"/>
              </p:ext>
            </p:extLst>
          </p:nvPr>
        </p:nvGraphicFramePr>
        <p:xfrm>
          <a:off x="516193" y="1999881"/>
          <a:ext cx="7782724" cy="43661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8FDB95-BE82-F881-705E-AB1DDA2C7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B17ACF-A6C9-9CBC-A7A7-38C9EE00A830}"/>
              </a:ext>
            </a:extLst>
          </p:cNvPr>
          <p:cNvSpPr txBox="1"/>
          <p:nvPr/>
        </p:nvSpPr>
        <p:spPr>
          <a:xfrm>
            <a:off x="279619" y="646540"/>
            <a:ext cx="8584761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571500">
              <a:buFontTx/>
              <a:buChar char="-"/>
            </a:pPr>
            <a:endParaRPr lang="en-US" sz="2800" b="1" cap="all" dirty="0">
              <a:solidFill>
                <a:srgbClr val="FFFF00"/>
              </a:solidFill>
              <a:latin typeface="+mj-lt"/>
              <a:ea typeface="+mj-ea"/>
              <a:cs typeface="+mj-cs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Impact of recommended content on engagement.</a:t>
            </a:r>
          </a:p>
          <a:p>
            <a:endParaRPr lang="en-US" sz="28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2800" b="1" dirty="0">
                <a:latin typeface="Aparajita" panose="02020603050405020304" pitchFamily="18" charset="0"/>
                <a:cs typeface="Aparajita" panose="02020603050405020304" pitchFamily="18" charset="0"/>
              </a:rPr>
              <a:t>     The sum of watch hours     					               </a:t>
            </a:r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- </a:t>
            </a:r>
            <a:r>
              <a:rPr lang="en-US" sz="2400" b="1" dirty="0"/>
              <a:t>254516</a:t>
            </a:r>
            <a:r>
              <a:rPr lang="en-US" sz="2400" dirty="0"/>
              <a:t> </a:t>
            </a:r>
            <a:endParaRPr lang="en-US" sz="2800" b="1" dirty="0"/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      The sum of engagement percentage from recommendation  - </a:t>
            </a:r>
            <a:r>
              <a:rPr lang="en-US" sz="2400" b="1" dirty="0"/>
              <a:t>43790.01</a:t>
            </a:r>
            <a:endParaRPr lang="en-US" sz="24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800" b="1" dirty="0">
              <a:latin typeface="+mj-lt"/>
              <a:cs typeface="Aparajita" panose="02020603050405020304" pitchFamily="18" charset="0"/>
            </a:endParaRPr>
          </a:p>
          <a:p>
            <a:endParaRPr lang="en-US" sz="2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6D849-9B4B-1806-E11E-B4C024444C11}"/>
              </a:ext>
            </a:extLst>
          </p:cNvPr>
          <p:cNvSpPr txBox="1">
            <a:spLocks/>
          </p:cNvSpPr>
          <p:nvPr/>
        </p:nvSpPr>
        <p:spPr>
          <a:xfrm>
            <a:off x="594360" y="3595656"/>
            <a:ext cx="7955280" cy="11975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dirty="0"/>
          </a:p>
        </p:txBody>
      </p:sp>
      <p:sp>
        <p:nvSpPr>
          <p:cNvPr id="2" name="Content Placeholder 2"/>
          <p:cNvSpPr txBox="1">
            <a:spLocks/>
          </p:cNvSpPr>
          <p:nvPr/>
        </p:nvSpPr>
        <p:spPr>
          <a:xfrm>
            <a:off x="764514" y="3971094"/>
            <a:ext cx="8099866" cy="11975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Recommended content significantly influences engagement, with a high percentage of users consuming suggested content.</a:t>
            </a:r>
          </a:p>
        </p:txBody>
      </p:sp>
    </p:spTree>
    <p:extLst>
      <p:ext uri="{BB962C8B-B14F-4D97-AF65-F5344CB8AC3E}">
        <p14:creationId xmlns:p14="http://schemas.microsoft.com/office/powerpoint/2010/main" val="3467288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D1014-458C-992E-DFC1-56D66D192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60865-88A2-BEFA-355A-487770012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723" y="-221226"/>
            <a:ext cx="6567530" cy="1799303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</a:t>
            </a:r>
            <a:r>
              <a:rPr lang="en-US" b="1" u="sng" dirty="0"/>
              <a:t>Demographic &amp;    </a:t>
            </a:r>
            <a:br>
              <a:rPr lang="en-US" b="1" u="sng" dirty="0"/>
            </a:br>
            <a:r>
              <a:rPr lang="en-US" b="1" dirty="0"/>
              <a:t>    </a:t>
            </a:r>
            <a:r>
              <a:rPr lang="en-US" b="1" u="sng" dirty="0"/>
              <a:t>Behavioral Insights: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42AF6-AD6B-39C6-D16A-DA536B77C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45920" y="2058991"/>
            <a:ext cx="7217862" cy="2262286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700" b="1" dirty="0">
                <a:latin typeface="Aparajita" panose="02020603050405020304" pitchFamily="18" charset="0"/>
                <a:cs typeface="Aparajita" panose="02020603050405020304" pitchFamily="18" charset="0"/>
              </a:rPr>
              <a:t>  Preferred genres by age group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700" b="1" dirty="0">
                <a:latin typeface="Aparajita" panose="02020603050405020304" pitchFamily="18" charset="0"/>
                <a:cs typeface="Aparajita" panose="02020603050405020304" pitchFamily="18" charset="0"/>
              </a:rPr>
              <a:t>  Device usage trends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700" b="1" dirty="0">
                <a:latin typeface="Aparajita" panose="02020603050405020304" pitchFamily="18" charset="0"/>
                <a:cs typeface="Aparajita" panose="02020603050405020304" pitchFamily="18" charset="0"/>
              </a:rPr>
              <a:t>  Peak watch time trends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37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37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45033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7026" y="374074"/>
            <a:ext cx="6377940" cy="1293028"/>
          </a:xfrm>
        </p:spPr>
        <p:txBody>
          <a:bodyPr>
            <a:normAutofit/>
          </a:bodyPr>
          <a:lstStyle/>
          <a:p>
            <a:r>
              <a:rPr sz="3600" dirty="0">
                <a:solidFill>
                  <a:srgbClr val="92D050"/>
                </a:solidFill>
              </a:rPr>
              <a:t>Preferred Genres by Age Group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5B61DBF-4D23-3A08-4D14-B0AC9B8D7F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6298175"/>
              </p:ext>
            </p:extLst>
          </p:nvPr>
        </p:nvGraphicFramePr>
        <p:xfrm>
          <a:off x="290205" y="1991034"/>
          <a:ext cx="6789021" cy="38463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Graphic 5">
            <a:extLst>
              <a:ext uri="{FF2B5EF4-FFF2-40B4-BE49-F238E27FC236}">
                <a16:creationId xmlns:a16="http://schemas.microsoft.com/office/drawing/2014/main" id="{04513B5A-317A-FF53-B25C-D0EEFFEA8D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72698" y="1991033"/>
            <a:ext cx="1832268" cy="178455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2B926B-9F55-4A19-DE98-9070A22A6A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8EBFF6-FBE3-F81B-4E52-CCA23946184D}"/>
              </a:ext>
            </a:extLst>
          </p:cNvPr>
          <p:cNvSpPr txBox="1"/>
          <p:nvPr/>
        </p:nvSpPr>
        <p:spPr>
          <a:xfrm>
            <a:off x="290205" y="1023537"/>
            <a:ext cx="8563590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Preferred genres  by age groups</a:t>
            </a:r>
          </a:p>
          <a:p>
            <a:r>
              <a:rPr lang="en-US" sz="28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 </a:t>
            </a:r>
          </a:p>
          <a:p>
            <a:r>
              <a:rPr lang="en-US" sz="2800" b="1" dirty="0">
                <a:latin typeface="Aparajita" panose="02020603050405020304" pitchFamily="18" charset="0"/>
                <a:cs typeface="Aparajita" panose="02020603050405020304" pitchFamily="18" charset="0"/>
              </a:rPr>
              <a:t>	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Age Group </a:t>
            </a:r>
            <a:r>
              <a:rPr lang="en-US" sz="32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18 – 25 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is more preferring “</a:t>
            </a:r>
            <a:r>
              <a:rPr lang="en-US" sz="3200" b="1" dirty="0">
                <a:solidFill>
                  <a:srgbClr val="FFC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Documentary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”.</a:t>
            </a:r>
          </a:p>
          <a:p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	Age Group </a:t>
            </a:r>
            <a:r>
              <a:rPr lang="en-US" sz="32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25 - 34 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is more preferring “</a:t>
            </a:r>
            <a:r>
              <a:rPr lang="en-US" sz="3200" b="1" dirty="0">
                <a:solidFill>
                  <a:schemeClr val="accent5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Horror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”.</a:t>
            </a:r>
          </a:p>
          <a:p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	Age Group </a:t>
            </a:r>
            <a:r>
              <a:rPr lang="en-US" sz="32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34 - 44 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is more preferring “</a:t>
            </a:r>
            <a:r>
              <a:rPr lang="en-US" sz="3200" b="1" dirty="0">
                <a:solidFill>
                  <a:schemeClr val="accent5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Horror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”.</a:t>
            </a:r>
          </a:p>
          <a:p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	Age Group </a:t>
            </a:r>
            <a:r>
              <a:rPr lang="en-US" sz="32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45 - 54 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is more preferring “</a:t>
            </a:r>
            <a:r>
              <a:rPr lang="en-US" sz="3200" b="1" dirty="0">
                <a:solidFill>
                  <a:srgbClr val="00B0F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Romance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”.</a:t>
            </a:r>
          </a:p>
          <a:p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	Age Group </a:t>
            </a:r>
            <a:r>
              <a:rPr lang="en-US" sz="32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55 + 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is more preferring     “</a:t>
            </a:r>
            <a:r>
              <a:rPr lang="en-US" sz="3200" b="1" dirty="0">
                <a:solidFill>
                  <a:schemeClr val="accent2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Comedy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”.</a:t>
            </a:r>
          </a:p>
          <a:p>
            <a:pPr algn="just">
              <a:lnSpc>
                <a:spcPct val="150000"/>
              </a:lnSpc>
            </a:pPr>
            <a:endParaRPr lang="en-US" sz="28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8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800" b="1" dirty="0">
              <a:latin typeface="+mj-lt"/>
              <a:cs typeface="Aparajita" panose="02020603050405020304" pitchFamily="18" charset="0"/>
            </a:endParaRPr>
          </a:p>
          <a:p>
            <a:endParaRPr lang="en-US" sz="2000" b="1" dirty="0"/>
          </a:p>
        </p:txBody>
      </p:sp>
      <p:sp>
        <p:nvSpPr>
          <p:cNvPr id="2" name="Content Placeholder 2"/>
          <p:cNvSpPr txBox="1">
            <a:spLocks/>
          </p:cNvSpPr>
          <p:nvPr/>
        </p:nvSpPr>
        <p:spPr>
          <a:xfrm>
            <a:off x="594360" y="4843372"/>
            <a:ext cx="8259435" cy="11159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Different age groups prefer distinct genres; younger audiences favor action &amp; adventure, while older users prefer comedy drama.</a:t>
            </a:r>
          </a:p>
        </p:txBody>
      </p:sp>
    </p:spTree>
    <p:extLst>
      <p:ext uri="{BB962C8B-B14F-4D97-AF65-F5344CB8AC3E}">
        <p14:creationId xmlns:p14="http://schemas.microsoft.com/office/powerpoint/2010/main" val="1374736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8397" y="358792"/>
            <a:ext cx="6377940" cy="1293028"/>
          </a:xfrm>
        </p:spPr>
        <p:txBody>
          <a:bodyPr/>
          <a:lstStyle/>
          <a:p>
            <a:r>
              <a:rPr dirty="0">
                <a:solidFill>
                  <a:srgbClr val="92D050"/>
                </a:solidFill>
              </a:rPr>
              <a:t>Device Usage </a:t>
            </a:r>
            <a:br>
              <a:rPr lang="en-US" dirty="0">
                <a:solidFill>
                  <a:srgbClr val="92D050"/>
                </a:solidFill>
              </a:rPr>
            </a:br>
            <a:r>
              <a:rPr dirty="0">
                <a:solidFill>
                  <a:srgbClr val="92D050"/>
                </a:solidFill>
              </a:rPr>
              <a:t>Trends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461FD07-0CA3-3226-0FF9-C2BFD06DBD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4181983"/>
              </p:ext>
            </p:extLst>
          </p:nvPr>
        </p:nvGraphicFramePr>
        <p:xfrm>
          <a:off x="196152" y="1787096"/>
          <a:ext cx="6971564" cy="42154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Graphic 7">
            <a:extLst>
              <a:ext uri="{FF2B5EF4-FFF2-40B4-BE49-F238E27FC236}">
                <a16:creationId xmlns:a16="http://schemas.microsoft.com/office/drawing/2014/main" id="{211A3042-1B80-62CD-2E1D-3AF5C5931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91601" y="1787097"/>
            <a:ext cx="1828800" cy="17430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766" y="500360"/>
            <a:ext cx="3362632" cy="1958575"/>
          </a:xfrm>
        </p:spPr>
        <p:txBody>
          <a:bodyPr>
            <a:normAutofit/>
          </a:bodyPr>
          <a:lstStyle/>
          <a:p>
            <a:r>
              <a:rPr sz="32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Introduction</a:t>
            </a:r>
            <a:r>
              <a:rPr lang="en-US" sz="32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:</a:t>
            </a:r>
            <a:endParaRPr sz="3200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6441" y="1806697"/>
            <a:ext cx="6098996" cy="4648692"/>
          </a:xfrm>
        </p:spPr>
        <p:txBody>
          <a:bodyPr>
            <a:normAutofit/>
          </a:bodyPr>
          <a:lstStyle/>
          <a:p>
            <a:pPr algn="just"/>
            <a:r>
              <a:rPr sz="2400" dirty="0"/>
              <a:t>This presentation provides insights into user </a:t>
            </a:r>
            <a:r>
              <a:rPr lang="en-US" sz="2400" dirty="0"/>
              <a:t>behavior</a:t>
            </a:r>
            <a:r>
              <a:rPr sz="2400" dirty="0"/>
              <a:t>, covering revenue trends, user engagement, content preferences, and regional trends</a:t>
            </a:r>
            <a:r>
              <a:rPr lang="en-US" sz="2400" dirty="0"/>
              <a:t> for better experience and business decisions.</a:t>
            </a:r>
            <a:endParaRPr sz="2400" dirty="0"/>
          </a:p>
          <a:p>
            <a:endParaRPr sz="2400" dirty="0"/>
          </a:p>
          <a:p>
            <a:r>
              <a:rPr sz="2400" dirty="0"/>
              <a:t>Data Source: Streaming Service Data</a:t>
            </a:r>
            <a:r>
              <a:rPr lang="en-US" sz="2400" dirty="0"/>
              <a:t>.</a:t>
            </a:r>
          </a:p>
          <a:p>
            <a:r>
              <a:rPr lang="en-IN" sz="2400" dirty="0"/>
              <a:t>Using Excel and PowerPoint.</a:t>
            </a:r>
            <a:endParaRPr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16CC5C-7C63-B9CA-4AE2-5DB13C475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03" y="1806697"/>
            <a:ext cx="2466938" cy="464869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83294E-0076-C1A7-C9FD-068EF4780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B07F0F-8615-1C64-C6B6-F2D5F99D53BB}"/>
              </a:ext>
            </a:extLst>
          </p:cNvPr>
          <p:cNvSpPr txBox="1"/>
          <p:nvPr/>
        </p:nvSpPr>
        <p:spPr>
          <a:xfrm>
            <a:off x="323264" y="584391"/>
            <a:ext cx="8615783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endParaRPr lang="en-US" sz="2800" b="1" dirty="0">
              <a:latin typeface="+mj-lt"/>
              <a:cs typeface="Aparajita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Device usage trends</a:t>
            </a:r>
          </a:p>
          <a:p>
            <a:endParaRPr lang="en-US" sz="2800" b="1" cap="all" dirty="0">
              <a:solidFill>
                <a:srgbClr val="FFFF00"/>
              </a:solidFill>
              <a:latin typeface="+mj-lt"/>
              <a:ea typeface="+mj-ea"/>
              <a:cs typeface="+mj-cs"/>
            </a:endParaRPr>
          </a:p>
          <a:p>
            <a:r>
              <a:rPr lang="en-US" sz="2800" b="1" dirty="0">
                <a:latin typeface="Aparajita" panose="02020603050405020304" pitchFamily="18" charset="0"/>
                <a:cs typeface="Aparajita" panose="02020603050405020304" pitchFamily="18" charset="0"/>
              </a:rPr>
              <a:t> 	</a:t>
            </a:r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 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“</a:t>
            </a:r>
            <a:r>
              <a:rPr lang="en-US" sz="32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Desktop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” is used by </a:t>
            </a:r>
            <a:r>
              <a:rPr lang="en-US" sz="3200" b="1" dirty="0">
                <a:solidFill>
                  <a:srgbClr val="FFC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45-54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 age group.</a:t>
            </a:r>
          </a:p>
          <a:p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	 “</a:t>
            </a:r>
            <a:r>
              <a:rPr lang="en-US" sz="32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Laptop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” and “Tablet” are used by</a:t>
            </a:r>
            <a:r>
              <a:rPr lang="en-US" sz="3200" b="1" dirty="0">
                <a:solidFill>
                  <a:schemeClr val="accent2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 25-34 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age group.</a:t>
            </a:r>
          </a:p>
          <a:p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	 “</a:t>
            </a:r>
            <a:r>
              <a:rPr lang="en-US" sz="32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Smart TV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” is used by </a:t>
            </a:r>
            <a:r>
              <a:rPr lang="en-US" sz="3200" b="1" dirty="0">
                <a:solidFill>
                  <a:srgbClr val="00B0F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55+ 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age group.</a:t>
            </a:r>
          </a:p>
          <a:p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	 “</a:t>
            </a:r>
            <a:r>
              <a:rPr lang="en-US" sz="3200" b="1" dirty="0">
                <a:solidFill>
                  <a:srgbClr val="C000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Smart Phone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” is used by </a:t>
            </a:r>
            <a:r>
              <a:rPr lang="en-US" sz="32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35-44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 age group</a:t>
            </a:r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.</a:t>
            </a:r>
          </a:p>
          <a:p>
            <a:endParaRPr lang="en-US" sz="10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And the youngster group of </a:t>
            </a:r>
            <a:r>
              <a:rPr lang="en-US" sz="3000" b="1" dirty="0">
                <a:solidFill>
                  <a:srgbClr val="0070C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18-24</a:t>
            </a:r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 age are mostly used “</a:t>
            </a:r>
            <a:r>
              <a:rPr lang="en-US" sz="3000" b="1" dirty="0">
                <a:solidFill>
                  <a:srgbClr val="FFFF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Tablet</a:t>
            </a:r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”.</a:t>
            </a:r>
          </a:p>
          <a:p>
            <a:endParaRPr lang="en-US" sz="2000" b="1" dirty="0"/>
          </a:p>
        </p:txBody>
      </p:sp>
      <p:sp>
        <p:nvSpPr>
          <p:cNvPr id="2" name="Content Placeholder 2"/>
          <p:cNvSpPr txBox="1">
            <a:spLocks/>
          </p:cNvSpPr>
          <p:nvPr/>
        </p:nvSpPr>
        <p:spPr>
          <a:xfrm>
            <a:off x="323264" y="5082905"/>
            <a:ext cx="7955280" cy="11434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Mobile devices dominate streaming, but Smart TVs see increased engagement for longer sessions.</a:t>
            </a:r>
          </a:p>
        </p:txBody>
      </p:sp>
    </p:spTree>
    <p:extLst>
      <p:ext uri="{BB962C8B-B14F-4D97-AF65-F5344CB8AC3E}">
        <p14:creationId xmlns:p14="http://schemas.microsoft.com/office/powerpoint/2010/main" val="21941308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9403" y="333759"/>
            <a:ext cx="6377940" cy="1293028"/>
          </a:xfrm>
        </p:spPr>
        <p:txBody>
          <a:bodyPr/>
          <a:lstStyle/>
          <a:p>
            <a:r>
              <a:rPr u="sng" dirty="0">
                <a:solidFill>
                  <a:srgbClr val="92D050"/>
                </a:solidFill>
              </a:rPr>
              <a:t>Peak Watch Time Trends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B47BDE8-5E71-2A45-C27D-81374D3DA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23471" y="1688692"/>
            <a:ext cx="1894648" cy="1924663"/>
          </a:xfrm>
          <a:prstGeom prst="rect">
            <a:avLst/>
          </a:prstGeom>
        </p:spPr>
      </p:pic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76975C5-69B1-E2BC-0F55-68A6614859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7185491"/>
              </p:ext>
            </p:extLst>
          </p:nvPr>
        </p:nvGraphicFramePr>
        <p:xfrm>
          <a:off x="166656" y="1609495"/>
          <a:ext cx="6706091" cy="4688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4CE03-528C-7CE6-DCDD-3E05C897E6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D4E36E-6B7E-3F8D-835F-D82E3EFA86CB}"/>
              </a:ext>
            </a:extLst>
          </p:cNvPr>
          <p:cNvSpPr txBox="1"/>
          <p:nvPr/>
        </p:nvSpPr>
        <p:spPr>
          <a:xfrm>
            <a:off x="294367" y="428178"/>
            <a:ext cx="8676211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571500">
              <a:buFontTx/>
              <a:buChar char="-"/>
            </a:pPr>
            <a:endParaRPr lang="en-US" sz="2800" b="1" cap="all" dirty="0">
              <a:solidFill>
                <a:srgbClr val="FFFF00"/>
              </a:solidFill>
              <a:latin typeface="+mj-lt"/>
              <a:ea typeface="+mj-ea"/>
              <a:cs typeface="+mj-cs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Peak watch time trends </a:t>
            </a:r>
            <a:r>
              <a:rPr lang="en-US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(Morning, Afternoon,  </a:t>
            </a:r>
          </a:p>
          <a:p>
            <a:r>
              <a:rPr lang="en-US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                                                                                             Evening, Late night)</a:t>
            </a:r>
            <a:endParaRPr lang="en-US" sz="3600" b="1" cap="all" dirty="0">
              <a:solidFill>
                <a:srgbClr val="FFFF00"/>
              </a:solidFill>
              <a:latin typeface="+mj-lt"/>
              <a:ea typeface="+mj-ea"/>
              <a:cs typeface="+mj-cs"/>
            </a:endParaRPr>
          </a:p>
          <a:p>
            <a:endParaRPr lang="en-US" sz="28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2800" b="1" dirty="0">
                <a:latin typeface="Aparajita" panose="02020603050405020304" pitchFamily="18" charset="0"/>
                <a:cs typeface="Aparajita" panose="02020603050405020304" pitchFamily="18" charset="0"/>
              </a:rPr>
              <a:t>	</a:t>
            </a:r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Total watch hour in </a:t>
            </a:r>
            <a:r>
              <a:rPr lang="en-US" sz="3000" b="1" dirty="0">
                <a:solidFill>
                  <a:srgbClr val="FFFF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Afternoon</a:t>
            </a:r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 period is  </a:t>
            </a:r>
            <a:r>
              <a:rPr lang="en-US" sz="30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“62017 Hours”.</a:t>
            </a:r>
          </a:p>
          <a:p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	Total watch hour in </a:t>
            </a:r>
            <a:r>
              <a:rPr lang="en-US" sz="3000" b="1" dirty="0">
                <a:solidFill>
                  <a:srgbClr val="FFFF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Evening</a:t>
            </a:r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 period is      </a:t>
            </a:r>
            <a:r>
              <a:rPr lang="en-US" sz="30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“65381 Hours”.</a:t>
            </a:r>
          </a:p>
          <a:p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	Total watch hour in </a:t>
            </a:r>
            <a:r>
              <a:rPr lang="en-US" sz="3000" b="1" dirty="0">
                <a:solidFill>
                  <a:srgbClr val="FFFF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Late Night </a:t>
            </a:r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period is  </a:t>
            </a:r>
            <a:r>
              <a:rPr lang="en-US" sz="30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“66661 Hours”.</a:t>
            </a:r>
          </a:p>
          <a:p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	Total watch hour in </a:t>
            </a:r>
            <a:r>
              <a:rPr lang="en-US" sz="3000" b="1" dirty="0">
                <a:solidFill>
                  <a:srgbClr val="FFFF00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Morning</a:t>
            </a:r>
            <a:r>
              <a:rPr lang="en-US" sz="3000" b="1" dirty="0">
                <a:latin typeface="Aparajita" panose="02020603050405020304" pitchFamily="18" charset="0"/>
                <a:cs typeface="Aparajita" panose="02020603050405020304" pitchFamily="18" charset="0"/>
              </a:rPr>
              <a:t> period is     </a:t>
            </a:r>
            <a:r>
              <a:rPr lang="en-US" sz="30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“60457 Hours”.</a:t>
            </a:r>
          </a:p>
          <a:p>
            <a:r>
              <a:rPr lang="en-US" sz="2800" b="1" dirty="0">
                <a:latin typeface="Aparajita" panose="02020603050405020304" pitchFamily="18" charset="0"/>
                <a:cs typeface="Aparajita" panose="02020603050405020304" pitchFamily="18" charset="0"/>
              </a:rPr>
              <a:t>	</a:t>
            </a:r>
          </a:p>
          <a:p>
            <a:pPr algn="just">
              <a:lnSpc>
                <a:spcPct val="150000"/>
              </a:lnSpc>
            </a:pPr>
            <a:endParaRPr lang="en-US" sz="28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8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800" b="1" dirty="0">
              <a:latin typeface="+mj-lt"/>
              <a:cs typeface="Aparajita" panose="02020603050405020304" pitchFamily="18" charset="0"/>
            </a:endParaRPr>
          </a:p>
          <a:p>
            <a:endParaRPr lang="en-US" sz="2000" b="1" dirty="0"/>
          </a:p>
        </p:txBody>
      </p:sp>
      <p:sp>
        <p:nvSpPr>
          <p:cNvPr id="2" name="Content Placeholder 2"/>
          <p:cNvSpPr txBox="1">
            <a:spLocks/>
          </p:cNvSpPr>
          <p:nvPr/>
        </p:nvSpPr>
        <p:spPr>
          <a:xfrm>
            <a:off x="594360" y="4583658"/>
            <a:ext cx="7955280" cy="9815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Evening hours (7-11 PM) are peak streaming times, with late-night viewing increasing among younger users.</a:t>
            </a:r>
          </a:p>
        </p:txBody>
      </p:sp>
    </p:spTree>
    <p:extLst>
      <p:ext uri="{BB962C8B-B14F-4D97-AF65-F5344CB8AC3E}">
        <p14:creationId xmlns:p14="http://schemas.microsoft.com/office/powerpoint/2010/main" val="673423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6B5F3-05F4-6B13-0D72-7B38978AC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4701F-0C2B-694A-42C0-5009F5081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723" y="680019"/>
            <a:ext cx="6567530" cy="870154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</a:t>
            </a:r>
            <a:r>
              <a:rPr lang="en-US" b="1" u="sng" dirty="0"/>
              <a:t>Retention &amp; Loyalty :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E68591-2DCA-3214-E4B0-7F7DCABE4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45920" y="2297857"/>
            <a:ext cx="7217862" cy="2262286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 Members Status(Active vs. inactive)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 Loyalty points distribution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 Frequency of logins and downloads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36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36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36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56771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4151" y="528602"/>
            <a:ext cx="6377940" cy="1293028"/>
          </a:xfrm>
        </p:spPr>
        <p:txBody>
          <a:bodyPr>
            <a:normAutofit fontScale="90000"/>
          </a:bodyPr>
          <a:lstStyle/>
          <a:p>
            <a:br>
              <a:rPr lang="en-US" dirty="0">
                <a:solidFill>
                  <a:srgbClr val="92D050"/>
                </a:solidFill>
              </a:rPr>
            </a:br>
            <a:r>
              <a:rPr lang="en-US" sz="4400" dirty="0">
                <a:solidFill>
                  <a:srgbClr val="92D050"/>
                </a:solidFill>
              </a:rPr>
              <a:t>Members Status </a:t>
            </a:r>
            <a:br>
              <a:rPr lang="en-US" dirty="0">
                <a:solidFill>
                  <a:srgbClr val="92D050"/>
                </a:solidFill>
              </a:rPr>
            </a:br>
            <a:r>
              <a:rPr lang="en-US" dirty="0">
                <a:solidFill>
                  <a:srgbClr val="92D050"/>
                </a:solidFill>
              </a:rPr>
              <a:t>(Active vs. inactive)</a:t>
            </a:r>
            <a:br>
              <a:rPr lang="en-US" dirty="0">
                <a:solidFill>
                  <a:srgbClr val="92D050"/>
                </a:solidFill>
              </a:rPr>
            </a:br>
            <a:endParaRPr dirty="0">
              <a:solidFill>
                <a:srgbClr val="92D050"/>
              </a:solidFill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62CA544-DF43-450A-8A45-F79EA84FEC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1271114"/>
              </p:ext>
            </p:extLst>
          </p:nvPr>
        </p:nvGraphicFramePr>
        <p:xfrm>
          <a:off x="874856" y="1963519"/>
          <a:ext cx="7025079" cy="4153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A1D0A3-9346-FAB0-4305-A391854BC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DB9EF0-BF53-04E6-21B6-ED012C523DD3}"/>
              </a:ext>
            </a:extLst>
          </p:cNvPr>
          <p:cNvSpPr txBox="1"/>
          <p:nvPr/>
        </p:nvSpPr>
        <p:spPr>
          <a:xfrm>
            <a:off x="294367" y="724354"/>
            <a:ext cx="8555264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571500">
              <a:buFontTx/>
              <a:buChar char="-"/>
            </a:pPr>
            <a:endParaRPr lang="en-US" sz="3200" b="1" cap="all" dirty="0">
              <a:solidFill>
                <a:srgbClr val="FFFF00"/>
              </a:solidFill>
              <a:latin typeface="+mj-lt"/>
              <a:ea typeface="+mj-ea"/>
              <a:cs typeface="+mj-cs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Membership Status (Active VS  </a:t>
            </a:r>
          </a:p>
          <a:p>
            <a:r>
              <a:rPr lang="en-US" sz="32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                                                       Inactive)</a:t>
            </a:r>
          </a:p>
          <a:p>
            <a:pPr marL="571500" indent="-571500">
              <a:buFontTx/>
              <a:buChar char="-"/>
            </a:pPr>
            <a:endParaRPr lang="en-US" sz="32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   There are total </a:t>
            </a:r>
            <a:r>
              <a:rPr lang="en-US" sz="4000" b="1" dirty="0">
                <a:latin typeface="Aparajita" panose="02020603050405020304" pitchFamily="18" charset="0"/>
                <a:cs typeface="Aparajita" panose="02020603050405020304" pitchFamily="18" charset="0"/>
              </a:rPr>
              <a:t>of </a:t>
            </a:r>
            <a:r>
              <a:rPr lang="en-US" sz="4000" b="1" dirty="0">
                <a:solidFill>
                  <a:srgbClr val="FFFF00"/>
                </a:solidFill>
                <a:highlight>
                  <a:srgbClr val="000080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“1000 Users” </a:t>
            </a:r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are active and no    </a:t>
            </a:r>
          </a:p>
          <a:p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   users are found inactive.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	</a:t>
            </a:r>
          </a:p>
          <a:p>
            <a:pPr algn="just">
              <a:lnSpc>
                <a:spcPct val="150000"/>
              </a:lnSpc>
            </a:pPr>
            <a:endParaRPr lang="en-US" sz="32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32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3200" dirty="0">
              <a:latin typeface="+mj-lt"/>
              <a:cs typeface="Aparajita" panose="02020603050405020304" pitchFamily="18" charset="0"/>
            </a:endParaRP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963689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4655" y="366166"/>
            <a:ext cx="6377940" cy="1293028"/>
          </a:xfrm>
        </p:spPr>
        <p:txBody>
          <a:bodyPr/>
          <a:lstStyle/>
          <a:p>
            <a:r>
              <a:rPr dirty="0">
                <a:solidFill>
                  <a:srgbClr val="92D050"/>
                </a:solidFill>
              </a:rPr>
              <a:t>Loyalty Points Distribution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7457D06-AC8B-1B94-FFC6-1B30DA85F07F}"/>
              </a:ext>
            </a:extLst>
          </p:cNvPr>
          <p:cNvSpPr txBox="1">
            <a:spLocks/>
          </p:cNvSpPr>
          <p:nvPr/>
        </p:nvSpPr>
        <p:spPr>
          <a:xfrm>
            <a:off x="137159" y="1799711"/>
            <a:ext cx="8652879" cy="31348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3300" dirty="0">
                <a:solidFill>
                  <a:srgbClr val="FF0000"/>
                </a:solidFill>
                <a:latin typeface="ADAM.CG PRO" pitchFamily="50" charset="0"/>
              </a:rPr>
              <a:t> SHOWING LOYALTY  POINTS DISTRIBUTION   </a:t>
            </a:r>
          </a:p>
          <a:p>
            <a:pPr marL="0" indent="0">
              <a:buNone/>
            </a:pPr>
            <a:r>
              <a:rPr lang="en-US" sz="3300" dirty="0">
                <a:solidFill>
                  <a:srgbClr val="FF0000"/>
                </a:solidFill>
                <a:latin typeface="ADAM.CG PRO" pitchFamily="50" charset="0"/>
              </a:rPr>
              <a:t>    BY VARIOUS   WAY.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b="1" dirty="0"/>
              <a:t>          </a:t>
            </a:r>
            <a:r>
              <a:rPr lang="en-US" sz="2600" b="1" dirty="0">
                <a:solidFill>
                  <a:schemeClr val="accent2"/>
                </a:solidFill>
              </a:rPr>
              <a:t>1.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sz="2600" b="1" i="0" u="none" strike="noStrike" kern="1200" cap="none" spc="0" baseline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Loyalty Points by Subscription Plans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600" b="1" dirty="0">
                <a:solidFill>
                  <a:schemeClr val="accent2"/>
                </a:solidFill>
              </a:rPr>
              <a:t>        2. </a:t>
            </a:r>
            <a:r>
              <a:rPr lang="en-US" sz="2600" b="1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Loyalty Points by Engagement Level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2600" b="1" dirty="0">
                <a:solidFill>
                  <a:schemeClr val="accent2"/>
                </a:solidFill>
              </a:rPr>
              <a:t>        3</a:t>
            </a:r>
            <a:r>
              <a:rPr lang="en-US" sz="2600" b="1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. Loyalty Points Distribution by all</a:t>
            </a:r>
            <a:r>
              <a:rPr lang="en-US" sz="2600" b="1" cap="none" spc="0" baseline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 </a:t>
            </a:r>
            <a:r>
              <a:rPr lang="en-US" sz="2600" b="1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Users</a:t>
            </a:r>
            <a:endParaRPr lang="en-US" sz="2600" b="1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lnSpc>
                <a:spcPct val="170000"/>
              </a:lnSpc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116D4-DFB3-9567-9C12-995554B44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454264-CDB4-9A41-3B01-853FCF68BB7E}"/>
              </a:ext>
            </a:extLst>
          </p:cNvPr>
          <p:cNvSpPr txBox="1">
            <a:spLocks/>
          </p:cNvSpPr>
          <p:nvPr/>
        </p:nvSpPr>
        <p:spPr>
          <a:xfrm>
            <a:off x="21384" y="537907"/>
            <a:ext cx="7955280" cy="16006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b="1" dirty="0">
              <a:solidFill>
                <a:srgbClr val="FFFF00"/>
              </a:solidFill>
              <a:latin typeface="ADAM.CG PRO" pitchFamily="50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400" b="1" dirty="0">
                <a:solidFill>
                  <a:schemeClr val="accent2"/>
                </a:solidFill>
              </a:rPr>
              <a:t>   1. </a:t>
            </a:r>
            <a:r>
              <a:rPr lang="en-US" sz="2800" b="1" i="0" u="none" strike="noStrike" kern="1200" cap="none" spc="0" baseline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Loyalty Points by Subscription Plans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400" b="1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9CB86E52-0AF7-AD57-0CE4-2ECBC31F06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112278"/>
              </p:ext>
            </p:extLst>
          </p:nvPr>
        </p:nvGraphicFramePr>
        <p:xfrm>
          <a:off x="343637" y="1848125"/>
          <a:ext cx="6455369" cy="45425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1" name="Graphic 10">
            <a:extLst>
              <a:ext uri="{FF2B5EF4-FFF2-40B4-BE49-F238E27FC236}">
                <a16:creationId xmlns:a16="http://schemas.microsoft.com/office/drawing/2014/main" id="{579BF261-C091-82EE-83CD-134E70F55D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71562" y="1917290"/>
            <a:ext cx="2010205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69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E44D7B-021D-7474-9D94-053D9C7CD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9D85CA7-DD19-E599-A533-4C10A6F4F17A}"/>
              </a:ext>
            </a:extLst>
          </p:cNvPr>
          <p:cNvSpPr txBox="1">
            <a:spLocks/>
          </p:cNvSpPr>
          <p:nvPr/>
        </p:nvSpPr>
        <p:spPr>
          <a:xfrm>
            <a:off x="343637" y="443539"/>
            <a:ext cx="7955280" cy="16006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800" b="1" dirty="0">
              <a:solidFill>
                <a:srgbClr val="FFFF00"/>
              </a:solidFill>
              <a:latin typeface="ADAM.CG PRO" pitchFamily="50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2800" b="1" dirty="0">
                <a:solidFill>
                  <a:schemeClr val="accent2"/>
                </a:solidFill>
              </a:rPr>
              <a:t>2. </a:t>
            </a:r>
            <a:r>
              <a:rPr lang="en-US" sz="2800" b="1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Loyalty Points by Engagement Level </a:t>
            </a:r>
          </a:p>
          <a:p>
            <a:pPr marL="0" indent="0">
              <a:lnSpc>
                <a:spcPct val="170000"/>
              </a:lnSpc>
              <a:buNone/>
            </a:pPr>
            <a:endParaRPr lang="en-US" sz="2800" b="1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922B3BF-1E21-4984-9BDB-1DA85AEA37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569618"/>
              </p:ext>
            </p:extLst>
          </p:nvPr>
        </p:nvGraphicFramePr>
        <p:xfrm>
          <a:off x="474903" y="1887794"/>
          <a:ext cx="7824014" cy="45300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567060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3169E-2B6C-612D-3513-D1501C37A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B4C930C-5B60-AA16-B0C1-3512E37D79CD}"/>
              </a:ext>
            </a:extLst>
          </p:cNvPr>
          <p:cNvSpPr txBox="1">
            <a:spLocks/>
          </p:cNvSpPr>
          <p:nvPr/>
        </p:nvSpPr>
        <p:spPr>
          <a:xfrm>
            <a:off x="427702" y="1068596"/>
            <a:ext cx="7955280" cy="863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2"/>
                </a:solidFill>
              </a:rPr>
              <a:t>3</a:t>
            </a:r>
            <a:r>
              <a:rPr lang="en-US" sz="2400" b="1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. Loyalty Points Distribution by all</a:t>
            </a:r>
            <a:r>
              <a:rPr lang="en-US" sz="2400" b="1" cap="none" spc="0" baseline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 </a:t>
            </a:r>
            <a:r>
              <a:rPr lang="en-US" sz="2400" b="1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rPr>
              <a:t>Users</a:t>
            </a:r>
            <a:endParaRPr lang="en-US" sz="2400" b="1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lnSpc>
                <a:spcPct val="170000"/>
              </a:lnSpc>
              <a:buNone/>
            </a:pPr>
            <a:endParaRPr lang="en-US" sz="2400" b="1" dirty="0">
              <a:solidFill>
                <a:schemeClr val="accent2"/>
              </a:solidFill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9891A455-5ABE-46BE-A08F-08044E83F2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7267801"/>
              </p:ext>
            </p:extLst>
          </p:nvPr>
        </p:nvGraphicFramePr>
        <p:xfrm>
          <a:off x="451538" y="1730398"/>
          <a:ext cx="8240924" cy="45758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64735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ECF57-5E9F-4D41-BF31-75CB6D305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5508"/>
            <a:ext cx="7580671" cy="1455515"/>
          </a:xfrm>
        </p:spPr>
        <p:txBody>
          <a:bodyPr>
            <a:noAutofit/>
          </a:bodyPr>
          <a:lstStyle/>
          <a:p>
            <a:pPr marL="685800" indent="-685800" algn="l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Key </a:t>
            </a:r>
            <a:b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</a:b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Analysis  </a:t>
            </a:r>
            <a:b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</a:b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Areas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B5AE5A-380A-B73A-FCAA-2CDA4F9A8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50839" y="1338637"/>
            <a:ext cx="6140860" cy="4787330"/>
          </a:xfrm>
        </p:spPr>
        <p:txBody>
          <a:bodyPr>
            <a:normAutofit fontScale="92500" lnSpcReduction="20000"/>
          </a:bodyPr>
          <a:lstStyle/>
          <a:p>
            <a:pPr marL="514350" indent="-514350" algn="just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sz="3600" b="1" dirty="0">
                <a:solidFill>
                  <a:schemeClr val="tx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Subscription &amp; Revenue Analysis.</a:t>
            </a:r>
          </a:p>
          <a:p>
            <a:pPr marL="514350" indent="-514350" algn="just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sz="3600" b="1" dirty="0">
                <a:solidFill>
                  <a:schemeClr val="tx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User Engagement Metrics.</a:t>
            </a:r>
          </a:p>
          <a:p>
            <a:pPr marL="514350" indent="-514350" algn="just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sz="3600" b="1" dirty="0">
                <a:solidFill>
                  <a:schemeClr val="tx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Demographic &amp; Behavioral Insights.</a:t>
            </a:r>
          </a:p>
          <a:p>
            <a:pPr marL="514350" indent="-514350" algn="just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sz="3600" b="1" dirty="0">
                <a:solidFill>
                  <a:schemeClr val="tx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Retention &amp; Loyalty.</a:t>
            </a:r>
          </a:p>
          <a:p>
            <a:pPr marL="514350" indent="-514350" algn="just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sz="3600" b="1" dirty="0">
                <a:solidFill>
                  <a:schemeClr val="tx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Payment Preferences &amp; Regional Trends.</a:t>
            </a:r>
          </a:p>
        </p:txBody>
      </p:sp>
    </p:spTree>
    <p:extLst>
      <p:ext uri="{BB962C8B-B14F-4D97-AF65-F5344CB8AC3E}">
        <p14:creationId xmlns:p14="http://schemas.microsoft.com/office/powerpoint/2010/main" val="26640214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F9C32-5059-B116-AB35-B84F15F9D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F3A057-16DA-2D6D-6DAC-49F02D51C090}"/>
              </a:ext>
            </a:extLst>
          </p:cNvPr>
          <p:cNvSpPr txBox="1"/>
          <p:nvPr/>
        </p:nvSpPr>
        <p:spPr>
          <a:xfrm>
            <a:off x="294367" y="724354"/>
            <a:ext cx="855526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571500">
              <a:buFontTx/>
              <a:buChar char="-"/>
            </a:pPr>
            <a:endParaRPr lang="en-US" sz="3200" b="1" cap="all" dirty="0">
              <a:solidFill>
                <a:srgbClr val="FFFF00"/>
              </a:solidFill>
              <a:latin typeface="+mj-lt"/>
              <a:ea typeface="+mj-ea"/>
              <a:cs typeface="+mj-cs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Loyalty points distribution </a:t>
            </a:r>
          </a:p>
          <a:p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	</a:t>
            </a:r>
          </a:p>
          <a:p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	Among all of the </a:t>
            </a:r>
            <a:r>
              <a:rPr lang="en-US" sz="3200" b="1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“1000 Users” 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Averagely 2444.21 are    </a:t>
            </a:r>
          </a:p>
          <a:p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     distributed in there loyalty points . </a:t>
            </a:r>
          </a:p>
          <a:p>
            <a:endParaRPr lang="en-US" sz="32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32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32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3200" dirty="0">
              <a:latin typeface="+mj-lt"/>
              <a:cs typeface="Aparajita" panose="02020603050405020304" pitchFamily="18" charset="0"/>
            </a:endParaRPr>
          </a:p>
          <a:p>
            <a:endParaRPr lang="en-US" sz="2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75B07-4531-8EDF-1D2B-29278D22962E}"/>
              </a:ext>
            </a:extLst>
          </p:cNvPr>
          <p:cNvSpPr txBox="1">
            <a:spLocks/>
          </p:cNvSpPr>
          <p:nvPr/>
        </p:nvSpPr>
        <p:spPr>
          <a:xfrm>
            <a:off x="712347" y="3733885"/>
            <a:ext cx="7955280" cy="73299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Higher loyalty points correlate with longer subscription durations and higher engagement.</a:t>
            </a:r>
          </a:p>
        </p:txBody>
      </p:sp>
    </p:spTree>
    <p:extLst>
      <p:ext uri="{BB962C8B-B14F-4D97-AF65-F5344CB8AC3E}">
        <p14:creationId xmlns:p14="http://schemas.microsoft.com/office/powerpoint/2010/main" val="22327777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410" y="368710"/>
            <a:ext cx="6377940" cy="1293028"/>
          </a:xfrm>
        </p:spPr>
        <p:txBody>
          <a:bodyPr/>
          <a:lstStyle/>
          <a:p>
            <a:r>
              <a:rPr dirty="0">
                <a:solidFill>
                  <a:srgbClr val="92D050"/>
                </a:solidFill>
              </a:rPr>
              <a:t>Login Frequency &amp; Content Downloads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D8C366F-D28A-1219-1701-E54F7D3BF9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7138560"/>
              </p:ext>
            </p:extLst>
          </p:nvPr>
        </p:nvGraphicFramePr>
        <p:xfrm>
          <a:off x="437289" y="1836684"/>
          <a:ext cx="8269421" cy="44318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EB6012-C8C7-5484-3A81-215F1B53E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68F497-FB80-E647-B6DD-8A4B8FE72454}"/>
              </a:ext>
            </a:extLst>
          </p:cNvPr>
          <p:cNvSpPr txBox="1"/>
          <p:nvPr/>
        </p:nvSpPr>
        <p:spPr>
          <a:xfrm>
            <a:off x="294367" y="724354"/>
            <a:ext cx="855526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571500">
              <a:buFontTx/>
              <a:buChar char="-"/>
            </a:pPr>
            <a:endParaRPr lang="en-US" sz="3200" b="1" cap="all" dirty="0">
              <a:solidFill>
                <a:srgbClr val="FFFF00"/>
              </a:solidFill>
              <a:latin typeface="+mj-lt"/>
              <a:ea typeface="+mj-ea"/>
              <a:cs typeface="+mj-cs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Frequency of login and content downloads</a:t>
            </a:r>
          </a:p>
          <a:p>
            <a:endParaRPr lang="en-US" sz="3200" b="1" cap="all" dirty="0">
              <a:solidFill>
                <a:srgbClr val="FFFF00"/>
              </a:solidFill>
              <a:latin typeface="+mj-lt"/>
              <a:ea typeface="+mj-ea"/>
              <a:cs typeface="+mj-cs"/>
            </a:endParaRPr>
          </a:p>
          <a:p>
            <a:r>
              <a:rPr lang="en-US" sz="32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	</a:t>
            </a:r>
            <a:r>
              <a:rPr lang="en-US" sz="3200" b="1" dirty="0">
                <a:latin typeface="Aparajita" panose="02020603050405020304" pitchFamily="18" charset="0"/>
                <a:cs typeface="Aparajita" panose="02020603050405020304" pitchFamily="18" charset="0"/>
              </a:rPr>
              <a:t>There are above months 29 - November has the highest number of download.</a:t>
            </a:r>
          </a:p>
          <a:p>
            <a:endParaRPr lang="en-US" sz="32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32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3200" b="1" dirty="0">
              <a:latin typeface="+mj-lt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3200" dirty="0">
              <a:latin typeface="+mj-lt"/>
              <a:cs typeface="Aparajita" panose="02020603050405020304" pitchFamily="18" charset="0"/>
            </a:endParaRPr>
          </a:p>
          <a:p>
            <a:endParaRPr lang="en-US" sz="2400" b="1" dirty="0"/>
          </a:p>
        </p:txBody>
      </p:sp>
      <p:sp>
        <p:nvSpPr>
          <p:cNvPr id="2" name="Content Placeholder 2"/>
          <p:cNvSpPr txBox="1">
            <a:spLocks/>
          </p:cNvSpPr>
          <p:nvPr/>
        </p:nvSpPr>
        <p:spPr>
          <a:xfrm>
            <a:off x="594359" y="4354583"/>
            <a:ext cx="7955280" cy="10500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Frequent logins indicate highly engaged users, with a positive correlation to content downloads.</a:t>
            </a:r>
          </a:p>
        </p:txBody>
      </p:sp>
    </p:spTree>
    <p:extLst>
      <p:ext uri="{BB962C8B-B14F-4D97-AF65-F5344CB8AC3E}">
        <p14:creationId xmlns:p14="http://schemas.microsoft.com/office/powerpoint/2010/main" val="38936152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01DBDF-60E7-CEED-8812-A37942270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2A92D-6020-90DD-86B8-2B7C39BCB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723" y="680019"/>
            <a:ext cx="6567530" cy="870154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</a:t>
            </a:r>
            <a:r>
              <a:rPr lang="en-US" b="1" u="sng" dirty="0"/>
              <a:t>Payment Preferences &amp; </a:t>
            </a:r>
            <a:br>
              <a:rPr lang="en-US" b="1" u="sng" dirty="0"/>
            </a:br>
            <a:r>
              <a:rPr lang="en-US" b="1" dirty="0"/>
              <a:t>    </a:t>
            </a:r>
            <a:r>
              <a:rPr lang="en-US" b="1" u="sng" dirty="0"/>
              <a:t>Regional Trends 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67B31-D92E-41E2-51FF-77A664A72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0449" y="2161562"/>
            <a:ext cx="7217862" cy="2262286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700" b="1" dirty="0">
                <a:latin typeface="Aparajita" panose="02020603050405020304" pitchFamily="18" charset="0"/>
                <a:cs typeface="Aparajita" panose="02020603050405020304" pitchFamily="18" charset="0"/>
              </a:rPr>
              <a:t>  Preferred payment methods by region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700" b="1" dirty="0">
                <a:latin typeface="Aparajita" panose="02020603050405020304" pitchFamily="18" charset="0"/>
                <a:cs typeface="Aparajita" panose="02020603050405020304" pitchFamily="18" charset="0"/>
              </a:rPr>
              <a:t>  Subscription trends by country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700" b="1" dirty="0">
                <a:latin typeface="Aparajita" panose="02020603050405020304" pitchFamily="18" charset="0"/>
                <a:cs typeface="Aparajita" panose="02020603050405020304" pitchFamily="18" charset="0"/>
              </a:rPr>
              <a:t>  Language preferences and engagement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37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37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37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36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783018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6060" y="336669"/>
            <a:ext cx="6377940" cy="1293028"/>
          </a:xfrm>
        </p:spPr>
        <p:txBody>
          <a:bodyPr/>
          <a:lstStyle/>
          <a:p>
            <a:r>
              <a:rPr dirty="0">
                <a:solidFill>
                  <a:srgbClr val="92D050"/>
                </a:solidFill>
              </a:rPr>
              <a:t>Payment Preferences by Region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C9B0991-4491-74F7-E43B-E31BD6D2A5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3811127"/>
              </p:ext>
            </p:extLst>
          </p:nvPr>
        </p:nvGraphicFramePr>
        <p:xfrm>
          <a:off x="339212" y="1836174"/>
          <a:ext cx="6633087" cy="42574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Graphic 7">
            <a:extLst>
              <a:ext uri="{FF2B5EF4-FFF2-40B4-BE49-F238E27FC236}">
                <a16:creationId xmlns:a16="http://schemas.microsoft.com/office/drawing/2014/main" id="{2AEA0F60-47CD-09C4-4B00-CF90CF17A1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10249" y="1836174"/>
            <a:ext cx="1828800" cy="2295525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5FADF8-36CE-EA13-0EC4-FCCB67388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B56594-AE5F-68BF-F11D-490A7E6FDE7D}"/>
              </a:ext>
            </a:extLst>
          </p:cNvPr>
          <p:cNvSpPr txBox="1"/>
          <p:nvPr/>
        </p:nvSpPr>
        <p:spPr>
          <a:xfrm>
            <a:off x="139810" y="440066"/>
            <a:ext cx="886438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571500">
              <a:buFontTx/>
              <a:buChar char="-"/>
            </a:pPr>
            <a:endParaRPr lang="en-US" sz="3200" b="1" cap="all" dirty="0">
              <a:solidFill>
                <a:srgbClr val="FFFF00"/>
              </a:solidFill>
              <a:latin typeface="+mj-lt"/>
              <a:ea typeface="+mj-ea"/>
              <a:cs typeface="+mj-cs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2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Preferred payment method by region </a:t>
            </a:r>
          </a:p>
          <a:p>
            <a:r>
              <a:rPr lang="en-US" sz="3200" b="1" cap="all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	</a:t>
            </a:r>
            <a:endParaRPr lang="en-US" sz="32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In </a:t>
            </a:r>
            <a:r>
              <a:rPr lang="en-US" sz="24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AUSTRALIA</a:t>
            </a:r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 users use the payment method most of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“CRYPTOCURRENCY”.</a:t>
            </a: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In </a:t>
            </a:r>
            <a:r>
              <a:rPr lang="en-US" sz="24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CANADA</a:t>
            </a:r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 users use the payment method most of 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“PAYPAL”.</a:t>
            </a: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In </a:t>
            </a:r>
            <a:r>
              <a:rPr lang="en-US" sz="24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FRANCE</a:t>
            </a:r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 users use the payment method most of 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“CRYPTOCURRENCY”.</a:t>
            </a: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In </a:t>
            </a:r>
            <a:r>
              <a:rPr lang="en-US" sz="24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GERMAN</a:t>
            </a:r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Y users use the payment method most of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is “DEBIT CARD”.</a:t>
            </a: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In </a:t>
            </a:r>
            <a:r>
              <a:rPr lang="en-US" sz="24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INDIA</a:t>
            </a:r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 users use the payment method most of 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“DEBIT CARD”.</a:t>
            </a: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In </a:t>
            </a:r>
            <a:r>
              <a:rPr lang="en-US" sz="24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UK </a:t>
            </a:r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users use the payment method most of 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“PAY PAL”.</a:t>
            </a: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In  </a:t>
            </a:r>
            <a:r>
              <a:rPr lang="en-US" sz="24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USA</a:t>
            </a:r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 users use the payment method most of 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“CREDIT CARD”.</a:t>
            </a:r>
          </a:p>
          <a:p>
            <a:endParaRPr lang="en-US" sz="20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endParaRPr lang="en-US" sz="16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400" b="1" u="sng" dirty="0">
              <a:highlight>
                <a:srgbClr val="0000FF"/>
              </a:highlight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400" b="1" u="sng" dirty="0">
              <a:highlight>
                <a:srgbClr val="0000FF"/>
              </a:highlight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1600" dirty="0">
              <a:latin typeface="+mj-lt"/>
              <a:cs typeface="Aparajita" panose="02020603050405020304" pitchFamily="18" charset="0"/>
            </a:endParaRPr>
          </a:p>
          <a:p>
            <a:endParaRPr lang="en-US" sz="2400" b="1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89409" y="5050559"/>
            <a:ext cx="7955280" cy="10844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Credit cards are the dominant payment method, but digital wallets are gaining popularity in certain regions.</a:t>
            </a:r>
          </a:p>
        </p:txBody>
      </p:sp>
    </p:spTree>
    <p:extLst>
      <p:ext uri="{BB962C8B-B14F-4D97-AF65-F5344CB8AC3E}">
        <p14:creationId xmlns:p14="http://schemas.microsoft.com/office/powerpoint/2010/main" val="678200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9906" y="497961"/>
            <a:ext cx="6377940" cy="1293028"/>
          </a:xfrm>
        </p:spPr>
        <p:txBody>
          <a:bodyPr/>
          <a:lstStyle/>
          <a:p>
            <a:r>
              <a:rPr dirty="0">
                <a:solidFill>
                  <a:srgbClr val="92D050"/>
                </a:solidFill>
              </a:rPr>
              <a:t>Subscription Trends by Country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37E0FF5-C0A1-4CEB-A888-19CD31EC83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7880569"/>
              </p:ext>
            </p:extLst>
          </p:nvPr>
        </p:nvGraphicFramePr>
        <p:xfrm>
          <a:off x="874791" y="2050207"/>
          <a:ext cx="7163080" cy="4085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B751B1-795F-DFD3-3CAA-A15F685C2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6E6AC-6567-E6BA-E5DE-2DB8254A3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192" y="4684088"/>
            <a:ext cx="7955280" cy="4069080"/>
          </a:xfrm>
        </p:spPr>
        <p:txBody>
          <a:bodyPr/>
          <a:lstStyle/>
          <a:p>
            <a:r>
              <a:rPr dirty="0"/>
              <a:t>Regional preferences impact subscription choices, with country-specific pricing affecting adoption rates.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42E491-5CED-884D-501C-E037FE2C35C1}"/>
              </a:ext>
            </a:extLst>
          </p:cNvPr>
          <p:cNvSpPr txBox="1"/>
          <p:nvPr/>
        </p:nvSpPr>
        <p:spPr>
          <a:xfrm>
            <a:off x="540528" y="1197620"/>
            <a:ext cx="806294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In AUSTRILIA the most preferable subscription plan is 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</a:t>
            </a:r>
            <a:r>
              <a:rPr lang="en-US" sz="28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PREMIUM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”.</a:t>
            </a:r>
          </a:p>
          <a:p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 In CANADA the most preferable subscription plan is 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“PREMIUM”.</a:t>
            </a: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In FRANCE the most preferable subscription plan is 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“BASIC”.</a:t>
            </a: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In GERMANY the most preferable subscription plan is 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“STANDARD”.</a:t>
            </a: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 In INDIA the most preferable subscription plan is 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“STANDARD”.</a:t>
            </a: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 In UK the most preferable subscription plan is 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“STANDARD”.</a:t>
            </a:r>
          </a:p>
          <a:p>
            <a:r>
              <a:rPr lang="en-US" sz="2400" b="1" dirty="0">
                <a:latin typeface="Aparajita" panose="02020603050405020304" pitchFamily="18" charset="0"/>
                <a:cs typeface="Aparajita" panose="02020603050405020304" pitchFamily="18" charset="0"/>
              </a:rPr>
              <a:t>In USA the most preferable subscription plan is equal between </a:t>
            </a:r>
            <a:r>
              <a:rPr lang="en-US" sz="2400" b="1" u="sng" dirty="0"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“BASIC and STANDARD”.</a:t>
            </a:r>
          </a:p>
        </p:txBody>
      </p:sp>
    </p:spTree>
    <p:extLst>
      <p:ext uri="{BB962C8B-B14F-4D97-AF65-F5344CB8AC3E}">
        <p14:creationId xmlns:p14="http://schemas.microsoft.com/office/powerpoint/2010/main" val="34985715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7199" y="262928"/>
            <a:ext cx="6377940" cy="1293028"/>
          </a:xfrm>
        </p:spPr>
        <p:txBody>
          <a:bodyPr>
            <a:normAutofit fontScale="90000"/>
          </a:bodyPr>
          <a:lstStyle/>
          <a:p>
            <a:r>
              <a:rPr dirty="0">
                <a:solidFill>
                  <a:srgbClr val="92D050"/>
                </a:solidFill>
              </a:rPr>
              <a:t>Language Preferences &amp; Engagement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183" y="5554243"/>
            <a:ext cx="7955280" cy="4069080"/>
          </a:xfrm>
        </p:spPr>
        <p:txBody>
          <a:bodyPr>
            <a:normAutofit/>
          </a:bodyPr>
          <a:lstStyle/>
          <a:p>
            <a:r>
              <a:rPr sz="2400" b="1" dirty="0"/>
              <a:t>Users prefer content in their native languages, with subtitles playing a key role in engagement.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EF3A04E-86A2-751A-5DC5-7ACD858332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1392008"/>
              </p:ext>
            </p:extLst>
          </p:nvPr>
        </p:nvGraphicFramePr>
        <p:xfrm>
          <a:off x="462183" y="1555956"/>
          <a:ext cx="6377941" cy="38286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7B0FE143-AF3F-FD0A-C7DD-9A79EAE2C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0737" y="1555956"/>
            <a:ext cx="2043789" cy="2392939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621314"/>
            <a:ext cx="6377940" cy="1293028"/>
          </a:xfrm>
        </p:spPr>
        <p:txBody>
          <a:bodyPr/>
          <a:lstStyle/>
          <a:p>
            <a:pPr algn="ctr"/>
            <a:r>
              <a:rPr dirty="0">
                <a:highlight>
                  <a:srgbClr val="008000"/>
                </a:highlight>
              </a:rPr>
              <a:t>Conclusion &amp;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• Subscription trends indicate shifts in user preferences.</a:t>
            </a:r>
          </a:p>
          <a:p>
            <a:r>
              <a:rPr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• Engagement varies based on content type and recommendations.</a:t>
            </a:r>
          </a:p>
          <a:p>
            <a:r>
              <a:rPr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• Regional payment preferences influence revenue strategies.</a:t>
            </a:r>
          </a:p>
          <a:p>
            <a:r>
              <a:rPr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• Retention efforts can be improved through personalized experiences.</a:t>
            </a:r>
          </a:p>
          <a:p>
            <a:endParaRPr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Further actions can be taken based on these insights to enhance user satisfaction.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1E22F-04BB-CF67-2B20-1D824E37D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483" y="0"/>
            <a:ext cx="6567530" cy="1574538"/>
          </a:xfrm>
        </p:spPr>
        <p:txBody>
          <a:bodyPr/>
          <a:lstStyle/>
          <a:p>
            <a:pPr marL="742950" indent="-742950" algn="l">
              <a:buFont typeface="+mj-lt"/>
              <a:buAutoNum type="arabicPeriod"/>
            </a:pP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Subscription &amp;          </a:t>
            </a:r>
            <a:b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Revenue Insights.</a:t>
            </a:r>
            <a:endParaRPr lang="en-US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7BB76-854D-383E-C6FB-263C156B0A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8719" y="1964238"/>
            <a:ext cx="7955281" cy="2262286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Monthly revenue based on different  </a:t>
            </a:r>
          </a:p>
          <a:p>
            <a:pPr algn="l"/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     subscription plans.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User distribution across different price tiers. 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110944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929" y="1991464"/>
            <a:ext cx="7315200" cy="1825096"/>
          </a:xfrm>
        </p:spPr>
        <p:txBody>
          <a:bodyPr>
            <a:normAutofit/>
          </a:bodyPr>
          <a:lstStyle/>
          <a:p>
            <a:r>
              <a:rPr sz="6600" dirty="0"/>
              <a:t>Thank You!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8396" y="318461"/>
            <a:ext cx="6377940" cy="1293028"/>
          </a:xfrm>
        </p:spPr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Revenue </a:t>
            </a:r>
            <a:r>
              <a:rPr dirty="0">
                <a:solidFill>
                  <a:srgbClr val="92D050"/>
                </a:solidFill>
              </a:rPr>
              <a:t>Analysis</a:t>
            </a:r>
            <a:br>
              <a:rPr lang="en-US" dirty="0">
                <a:solidFill>
                  <a:srgbClr val="92D050"/>
                </a:solidFill>
              </a:rPr>
            </a:br>
            <a:r>
              <a:rPr lang="en-US" cap="none" dirty="0">
                <a:solidFill>
                  <a:srgbClr val="92D050"/>
                </a:solidFill>
              </a:rPr>
              <a:t>On</a:t>
            </a:r>
            <a:r>
              <a:rPr lang="en-US" dirty="0">
                <a:solidFill>
                  <a:srgbClr val="92D050"/>
                </a:solidFill>
              </a:rPr>
              <a:t> Subscription Plan</a:t>
            </a:r>
            <a:endParaRPr dirty="0">
              <a:solidFill>
                <a:srgbClr val="92D050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D58C384-6BAE-748A-480C-5B16828C01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3360507"/>
              </p:ext>
            </p:extLst>
          </p:nvPr>
        </p:nvGraphicFramePr>
        <p:xfrm>
          <a:off x="235060" y="1803117"/>
          <a:ext cx="6778181" cy="44466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4B260F47-4431-2B26-8147-39AC16C82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3885" y="1803116"/>
            <a:ext cx="1835055" cy="15076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562A5-F208-51D4-9D20-304C3680B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901" y="1954161"/>
            <a:ext cx="8181668" cy="2949677"/>
          </a:xfrm>
        </p:spPr>
        <p:txBody>
          <a:bodyPr>
            <a:normAutofit fontScale="90000"/>
          </a:bodyPr>
          <a:lstStyle/>
          <a:p>
            <a:pPr marL="571500" indent="-571500" algn="l">
              <a:buFont typeface="Wingdings" panose="05000000000000000000" pitchFamily="2" charset="2"/>
              <a:buChar char="§"/>
            </a:pPr>
            <a:r>
              <a:rPr lang="en-US" sz="3600" b="1" dirty="0">
                <a:solidFill>
                  <a:srgbClr val="FFFF00"/>
                </a:solidFill>
              </a:rPr>
              <a:t>Monthly Revenue by Subscription</a:t>
            </a:r>
            <a:r>
              <a:rPr lang="en-US" sz="2700" b="1" dirty="0">
                <a:solidFill>
                  <a:srgbClr val="FFFF00"/>
                </a:solidFill>
              </a:rPr>
              <a:t>.</a:t>
            </a:r>
            <a:br>
              <a:rPr lang="en-US" b="1" dirty="0">
                <a:solidFill>
                  <a:srgbClr val="FFFF00"/>
                </a:solidFill>
                <a:highlight>
                  <a:srgbClr val="FFFF00"/>
                </a:highlight>
              </a:rPr>
            </a:br>
            <a:br>
              <a:rPr lang="en-US" b="1" dirty="0">
                <a:solidFill>
                  <a:srgbClr val="FFFF00"/>
                </a:solidFill>
                <a:highlight>
                  <a:srgbClr val="FFFF00"/>
                </a:highlight>
              </a:rPr>
            </a:br>
            <a: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  <a:t>Basic              	  - </a:t>
            </a:r>
            <a:r>
              <a:rPr lang="en-US" sz="2000" b="1" cap="none" dirty="0"/>
              <a:t>2580.77</a:t>
            </a:r>
            <a:r>
              <a:rPr lang="en-US" sz="4000" cap="none" dirty="0"/>
              <a:t> </a:t>
            </a:r>
            <a:b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</a:br>
            <a: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  <a:t>Premium       	  - </a:t>
            </a:r>
            <a:r>
              <a:rPr lang="en-US" sz="2000" b="1" cap="none" dirty="0"/>
              <a:t>5308.68</a:t>
            </a:r>
            <a:r>
              <a:rPr lang="en-US" sz="4000" cap="none" dirty="0"/>
              <a:t> </a:t>
            </a:r>
            <a:b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</a:br>
            <a: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  <a:t>Standard      	  - </a:t>
            </a:r>
            <a:r>
              <a:rPr lang="en-US" sz="2000" b="1" cap="none" dirty="0"/>
              <a:t>4136.55</a:t>
            </a:r>
            <a:r>
              <a:rPr lang="en-US" sz="4000" cap="none" dirty="0"/>
              <a:t> </a:t>
            </a:r>
            <a:br>
              <a:rPr lang="en-US" sz="4000" cap="none" dirty="0"/>
            </a:br>
            <a: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  <a:t>Grand Total  	  - </a:t>
            </a:r>
            <a:r>
              <a:rPr lang="en-US" sz="2400" b="1" cap="none" dirty="0"/>
              <a:t>12026</a:t>
            </a:r>
            <a:r>
              <a:rPr lang="en-US" sz="4000" cap="none" dirty="0"/>
              <a:t> </a:t>
            </a:r>
            <a:br>
              <a:rPr lang="en-US" sz="4000" cap="none" dirty="0"/>
            </a:br>
            <a:br>
              <a:rPr lang="en-US" b="1" cap="none" dirty="0">
                <a:latin typeface="Aparajita" panose="02020603050405020304" pitchFamily="18" charset="0"/>
                <a:cs typeface="Aparajita" panose="02020603050405020304" pitchFamily="18" charset="0"/>
              </a:rPr>
            </a:br>
            <a: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  <a:t>After analyzing the revenue by subscription plan, people chose the </a:t>
            </a:r>
            <a:r>
              <a:rPr lang="en-US" sz="4000" b="1" cap="none" dirty="0">
                <a:solidFill>
                  <a:srgbClr val="FFFF00"/>
                </a:solidFill>
                <a:highlight>
                  <a:srgbClr val="0000FF"/>
                </a:highlight>
                <a:latin typeface="Aparajita" panose="02020603050405020304" pitchFamily="18" charset="0"/>
                <a:cs typeface="Aparajita" panose="02020603050405020304" pitchFamily="18" charset="0"/>
              </a:rPr>
              <a:t>“PREMIUM” </a:t>
            </a:r>
            <a: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  <a:t>plan the </a:t>
            </a:r>
            <a:r>
              <a:rPr lang="en-US" b="1" cap="none" dirty="0">
                <a:latin typeface="Aparajita" panose="02020603050405020304" pitchFamily="18" charset="0"/>
                <a:cs typeface="Aparajita" panose="02020603050405020304" pitchFamily="18" charset="0"/>
              </a:rPr>
              <a:t>most.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73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265B9-F8EA-607E-5ADC-5E9656315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9583" y="602903"/>
            <a:ext cx="6377940" cy="1049679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92D050"/>
                </a:solidFill>
              </a:rPr>
              <a:t>Distribution OF users Across Price Tiers</a:t>
            </a:r>
            <a:br>
              <a:rPr lang="en-US" sz="3200" b="1" dirty="0">
                <a:solidFill>
                  <a:srgbClr val="92D050"/>
                </a:solidFill>
              </a:rPr>
            </a:br>
            <a:endParaRPr lang="en-US" sz="3200" b="1" dirty="0">
              <a:solidFill>
                <a:srgbClr val="92D050"/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A853B82-78B9-5680-345D-00FE7E29F01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4412950"/>
              </p:ext>
            </p:extLst>
          </p:nvPr>
        </p:nvGraphicFramePr>
        <p:xfrm>
          <a:off x="929148" y="1622323"/>
          <a:ext cx="6990736" cy="44023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8376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DBB5C-E2D2-F566-4531-82517583D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B7E3F-EF5D-F5AE-B008-EE91423D8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166" y="1673942"/>
            <a:ext cx="8181668" cy="1784555"/>
          </a:xfrm>
        </p:spPr>
        <p:txBody>
          <a:bodyPr>
            <a:normAutofit fontScale="90000"/>
          </a:bodyPr>
          <a:lstStyle/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US" sz="2700" b="1" dirty="0">
                <a:solidFill>
                  <a:srgbClr val="FFFF00"/>
                </a:solidFill>
              </a:rPr>
              <a:t>User distribution across different price tiers.</a:t>
            </a:r>
            <a:br>
              <a:rPr lang="en-US" b="1" dirty="0">
                <a:solidFill>
                  <a:srgbClr val="FFFF00"/>
                </a:solidFill>
                <a:highlight>
                  <a:srgbClr val="FFFF00"/>
                </a:highlight>
              </a:rPr>
            </a:br>
            <a:br>
              <a:rPr lang="en-US" b="1" dirty="0">
                <a:solidFill>
                  <a:srgbClr val="FFFF00"/>
                </a:solidFill>
                <a:highlight>
                  <a:srgbClr val="FFFF00"/>
                </a:highlight>
              </a:rPr>
            </a:br>
            <a: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  <a:t>Basic              - 323 Users</a:t>
            </a:r>
            <a:b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</a:br>
            <a: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  <a:t>Premium       - 332 Users</a:t>
            </a:r>
            <a:b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</a:br>
            <a:r>
              <a:rPr lang="en-US" sz="4000" b="1" cap="none" dirty="0">
                <a:latin typeface="Aparajita" panose="02020603050405020304" pitchFamily="18" charset="0"/>
                <a:cs typeface="Aparajita" panose="02020603050405020304" pitchFamily="18" charset="0"/>
              </a:rPr>
              <a:t>Standard       - 345 Users </a:t>
            </a:r>
            <a:br>
              <a:rPr lang="en-US" sz="40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E2DF7-CED2-0D0E-81EF-799DB9CBA411}"/>
              </a:ext>
            </a:extLst>
          </p:cNvPr>
          <p:cNvSpPr txBox="1">
            <a:spLocks/>
          </p:cNvSpPr>
          <p:nvPr/>
        </p:nvSpPr>
        <p:spPr>
          <a:xfrm>
            <a:off x="810055" y="4137635"/>
            <a:ext cx="8333945" cy="12344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Majority of users prefer mid-tier plans, with a smaller percentage opting for premium subscriptions.</a:t>
            </a:r>
          </a:p>
        </p:txBody>
      </p:sp>
    </p:spTree>
    <p:extLst>
      <p:ext uri="{BB962C8B-B14F-4D97-AF65-F5344CB8AC3E}">
        <p14:creationId xmlns:p14="http://schemas.microsoft.com/office/powerpoint/2010/main" val="3695764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C54F6-AF4E-983E-5647-85EF138E1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DEBB5-9BB6-2845-377E-225E37525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723" y="-221226"/>
            <a:ext cx="6567530" cy="1799303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en-US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en-US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ENGAGEMENT </a:t>
            </a:r>
            <a:br>
              <a:rPr lang="en-US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</a:t>
            </a:r>
            <a:r>
              <a:rPr lang="en-US" b="1" u="sng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METRICS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16C9B-D6B3-50D2-8877-4B505078E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6991" y="2088997"/>
            <a:ext cx="7217862" cy="2262286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 Average watch hours per user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 Movies vs. Series watched per user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 Impact of recommended content on   </a:t>
            </a:r>
          </a:p>
          <a:p>
            <a:pPr algn="l"/>
            <a:r>
              <a:rPr lang="en-US" sz="3600" b="1" dirty="0">
                <a:latin typeface="Aparajita" panose="02020603050405020304" pitchFamily="18" charset="0"/>
                <a:cs typeface="Aparajita" panose="02020603050405020304" pitchFamily="18" charset="0"/>
              </a:rPr>
              <a:t>       engagement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3600" b="1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1824980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226</TotalTime>
  <Words>1399</Words>
  <Application>Microsoft Office PowerPoint</Application>
  <PresentationFormat>On-screen Show (4:3)</PresentationFormat>
  <Paragraphs>226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ADAM.CG PRO</vt:lpstr>
      <vt:lpstr>Aparajita</vt:lpstr>
      <vt:lpstr>Arial</vt:lpstr>
      <vt:lpstr>Century Gothic</vt:lpstr>
      <vt:lpstr>Wingdings</vt:lpstr>
      <vt:lpstr>Vapor Trail</vt:lpstr>
      <vt:lpstr>Streaming Data                     Analysis.  </vt:lpstr>
      <vt:lpstr>Introduction:</vt:lpstr>
      <vt:lpstr>Key  Analysis   Areas</vt:lpstr>
      <vt:lpstr>Subscription &amp;           Revenue Insights.</vt:lpstr>
      <vt:lpstr>Revenue Analysis On Subscription Plan</vt:lpstr>
      <vt:lpstr>Monthly Revenue by Subscription.  Basic                 - 2580.77  Premium          - 5308.68  Standard         - 4136.55  Grand Total     - 12026   After analyzing the revenue by subscription plan, people chose the “PREMIUM” plan the most.</vt:lpstr>
      <vt:lpstr>Distribution OF users Across Price Tiers </vt:lpstr>
      <vt:lpstr>User distribution across different price tiers.  Basic              - 323 Users Premium       - 332 Users Standard       - 345 Users  </vt:lpstr>
      <vt:lpstr>2. USER ENGAGEMENT      METRICS</vt:lpstr>
      <vt:lpstr> Average watch   hours per user</vt:lpstr>
      <vt:lpstr>PowerPoint Presentation</vt:lpstr>
      <vt:lpstr>Movies vs. Series Watched Per User</vt:lpstr>
      <vt:lpstr>PowerPoint Presentation</vt:lpstr>
      <vt:lpstr>Impact of Recommended Content on Engagement</vt:lpstr>
      <vt:lpstr>PowerPoint Presentation</vt:lpstr>
      <vt:lpstr>3. Demographic &amp;         Behavioral Insights:</vt:lpstr>
      <vt:lpstr>Preferred Genres by Age Group</vt:lpstr>
      <vt:lpstr>PowerPoint Presentation</vt:lpstr>
      <vt:lpstr>Device Usage  Trends</vt:lpstr>
      <vt:lpstr>PowerPoint Presentation</vt:lpstr>
      <vt:lpstr>Peak Watch Time Trends</vt:lpstr>
      <vt:lpstr>PowerPoint Presentation</vt:lpstr>
      <vt:lpstr>4. Retention &amp; Loyalty :</vt:lpstr>
      <vt:lpstr> Members Status  (Active vs. inactive) </vt:lpstr>
      <vt:lpstr>PowerPoint Presentation</vt:lpstr>
      <vt:lpstr>Loyalty Points Distribution</vt:lpstr>
      <vt:lpstr>PowerPoint Presentation</vt:lpstr>
      <vt:lpstr>PowerPoint Presentation</vt:lpstr>
      <vt:lpstr>PowerPoint Presentation</vt:lpstr>
      <vt:lpstr>PowerPoint Presentation</vt:lpstr>
      <vt:lpstr>Login Frequency &amp; Content Downloads</vt:lpstr>
      <vt:lpstr>PowerPoint Presentation</vt:lpstr>
      <vt:lpstr>4. Payment Preferences &amp;      Regional Trends :</vt:lpstr>
      <vt:lpstr>Payment Preferences by Region</vt:lpstr>
      <vt:lpstr>PowerPoint Presentation</vt:lpstr>
      <vt:lpstr>Subscription Trends by Country</vt:lpstr>
      <vt:lpstr>PowerPoint Presentation</vt:lpstr>
      <vt:lpstr>Language Preferences &amp; Engagement</vt:lpstr>
      <vt:lpstr>Conclusion &amp; Recommendations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JPSAHA</dc:creator>
  <cp:keywords/>
  <dc:description>generated using python-pptx</dc:description>
  <cp:lastModifiedBy>PC</cp:lastModifiedBy>
  <cp:revision>60</cp:revision>
  <dcterms:created xsi:type="dcterms:W3CDTF">2013-01-27T09:14:16Z</dcterms:created>
  <dcterms:modified xsi:type="dcterms:W3CDTF">2025-03-09T08:34:41Z</dcterms:modified>
  <cp:category/>
</cp:coreProperties>
</file>

<file path=docProps/thumbnail.jpeg>
</file>